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theme/theme7.xml" ContentType="application/vnd.openxmlformats-officedocument.theme+xml"/>
  <Override PartName="/ppt/slideLayouts/slideLayout9.xml" ContentType="application/vnd.openxmlformats-officedocument.presentationml.slideLayout+xml"/>
  <Override PartName="/ppt/theme/theme8.xml" ContentType="application/vnd.openxmlformats-officedocument.theme+xml"/>
  <Override PartName="/ppt/slideLayouts/slideLayout10.xml" ContentType="application/vnd.openxmlformats-officedocument.presentationml.slideLayout+xml"/>
  <Override PartName="/ppt/theme/theme9.xml" ContentType="application/vnd.openxmlformats-officedocument.theme+xml"/>
  <Override PartName="/ppt/slideLayouts/slideLayout11.xml" ContentType="application/vnd.openxmlformats-officedocument.presentationml.slideLayout+xml"/>
  <Override PartName="/ppt/theme/theme10.xml" ContentType="application/vnd.openxmlformats-officedocument.theme+xml"/>
  <Override PartName="/ppt/slideLayouts/slideLayout12.xml" ContentType="application/vnd.openxmlformats-officedocument.presentationml.slideLayout+xml"/>
  <Override PartName="/ppt/theme/theme11.xml" ContentType="application/vnd.openxmlformats-officedocument.theme+xml"/>
  <Override PartName="/ppt/slideLayouts/slideLayout13.xml" ContentType="application/vnd.openxmlformats-officedocument.presentationml.slideLayout+xml"/>
  <Override PartName="/ppt/theme/theme12.xml" ContentType="application/vnd.openxmlformats-officedocument.theme+xml"/>
  <Override PartName="/ppt/slideLayouts/slideLayout1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663" r:id="rId3"/>
    <p:sldMasterId id="2147483665" r:id="rId4"/>
    <p:sldMasterId id="2147483668" r:id="rId5"/>
    <p:sldMasterId id="2147483678" r:id="rId6"/>
    <p:sldMasterId id="2147483670" r:id="rId7"/>
    <p:sldMasterId id="2147483675" r:id="rId8"/>
    <p:sldMasterId id="2147483672" r:id="rId9"/>
    <p:sldMasterId id="2147483682" r:id="rId10"/>
    <p:sldMasterId id="2147483684" r:id="rId11"/>
    <p:sldMasterId id="2147483686" r:id="rId12"/>
    <p:sldMasterId id="2147483688" r:id="rId13"/>
  </p:sldMasterIdLst>
  <p:notesMasterIdLst>
    <p:notesMasterId r:id="rId28"/>
  </p:notesMasterIdLst>
  <p:sldIdLst>
    <p:sldId id="376" r:id="rId14"/>
    <p:sldId id="348" r:id="rId15"/>
    <p:sldId id="349" r:id="rId16"/>
    <p:sldId id="350" r:id="rId17"/>
    <p:sldId id="351" r:id="rId18"/>
    <p:sldId id="353" r:id="rId19"/>
    <p:sldId id="354" r:id="rId20"/>
    <p:sldId id="357" r:id="rId21"/>
    <p:sldId id="359" r:id="rId22"/>
    <p:sldId id="360" r:id="rId23"/>
    <p:sldId id="361" r:id="rId24"/>
    <p:sldId id="366" r:id="rId25"/>
    <p:sldId id="367" r:id="rId26"/>
    <p:sldId id="368"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1000" userDrawn="1">
          <p15:clr>
            <a:srgbClr val="A4A3A4"/>
          </p15:clr>
        </p15:guide>
        <p15:guide id="4" orient="horz" pos="40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1221"/>
    <a:srgbClr val="005E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77" autoAdjust="0"/>
    <p:restoredTop sz="88719" autoAdjust="0"/>
  </p:normalViewPr>
  <p:slideViewPr>
    <p:cSldViewPr>
      <p:cViewPr varScale="1">
        <p:scale>
          <a:sx n="101" d="100"/>
          <a:sy n="101" d="100"/>
        </p:scale>
        <p:origin x="2058" y="90"/>
      </p:cViewPr>
      <p:guideLst>
        <p:guide orient="horz" pos="2160"/>
        <p:guide pos="2880"/>
        <p:guide pos="1000"/>
        <p:guide orient="horz" pos="407"/>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slide" Target="slides/slide8.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5DD168-A957-4784-9C8A-5438585B9AF9}" type="datetimeFigureOut">
              <a:rPr lang="en-US" smtClean="0"/>
              <a:t>3/1/2021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AF6792-DBE1-4461-97FA-F85A7B48814E}" type="slidenum">
              <a:rPr lang="en-US" smtClean="0"/>
              <a:t>‹#›</a:t>
            </a:fld>
            <a:endParaRPr lang="en-US"/>
          </a:p>
        </p:txBody>
      </p:sp>
    </p:spTree>
    <p:extLst>
      <p:ext uri="{BB962C8B-B14F-4D97-AF65-F5344CB8AC3E}">
        <p14:creationId xmlns:p14="http://schemas.microsoft.com/office/powerpoint/2010/main" val="2815794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3200" dirty="0"/>
              <a:t>Welfare without a tax</a:t>
            </a:r>
          </a:p>
          <a:p>
            <a:pPr lvl="1"/>
            <a:r>
              <a:rPr lang="en-US" altLang="en-US" sz="2800" dirty="0"/>
              <a:t>Consumer surplus, areas A, B, and C</a:t>
            </a:r>
          </a:p>
          <a:p>
            <a:pPr lvl="1"/>
            <a:r>
              <a:rPr lang="en-US" altLang="en-US" sz="2800" dirty="0"/>
              <a:t>Producer surplus, areas D, E, and F</a:t>
            </a:r>
          </a:p>
          <a:p>
            <a:pPr lvl="1"/>
            <a:r>
              <a:rPr lang="en-US" altLang="en-US" sz="2800" dirty="0"/>
              <a:t>Total tax revenue = 0</a:t>
            </a:r>
          </a:p>
          <a:p>
            <a:r>
              <a:rPr lang="en-US" altLang="en-US" sz="3200" dirty="0"/>
              <a:t>Welfare with tax</a:t>
            </a:r>
          </a:p>
          <a:p>
            <a:pPr lvl="1"/>
            <a:r>
              <a:rPr lang="en-US" altLang="en-US" sz="2800" dirty="0"/>
              <a:t>Smaller consumer surplus, area A</a:t>
            </a:r>
          </a:p>
          <a:p>
            <a:pPr lvl="1"/>
            <a:r>
              <a:rPr lang="en-US" altLang="en-US" sz="2800" dirty="0"/>
              <a:t>Smaller producer surplus, area F</a:t>
            </a:r>
          </a:p>
          <a:p>
            <a:pPr lvl="1"/>
            <a:r>
              <a:rPr lang="en-US" altLang="en-US" sz="2800" dirty="0"/>
              <a:t>Total tax revenue, areas B and D</a:t>
            </a:r>
          </a:p>
          <a:p>
            <a:pPr lvl="1"/>
            <a:r>
              <a:rPr lang="en-US" altLang="en-US" sz="2800" dirty="0"/>
              <a:t>Smaller overall welfare</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7</a:t>
            </a:fld>
            <a:endParaRPr lang="en-US"/>
          </a:p>
        </p:txBody>
      </p:sp>
    </p:spTree>
    <p:extLst>
      <p:ext uri="{BB962C8B-B14F-4D97-AF65-F5344CB8AC3E}">
        <p14:creationId xmlns:p14="http://schemas.microsoft.com/office/powerpoint/2010/main" val="3524390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11"/>
          <p:cNvSpPr>
            <a:spLocks noChangeArrowheads="1"/>
          </p:cNvSpPr>
          <p:nvPr userDrawn="1"/>
        </p:nvSpPr>
        <p:spPr bwMode="auto">
          <a:xfrm>
            <a:off x="6054725" y="5707063"/>
            <a:ext cx="308927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1"/>
                </a:solidFill>
                <a:latin typeface="Arial" pitchFamily="34" charset="0"/>
              </a:defRPr>
            </a:lvl1pPr>
            <a:lvl2pPr marL="742950" indent="-285750" eaLnBrk="0" hangingPunct="0">
              <a:defRPr sz="3400">
                <a:solidFill>
                  <a:schemeClr val="tx1"/>
                </a:solidFill>
                <a:latin typeface="Arial" pitchFamily="34" charset="0"/>
              </a:defRPr>
            </a:lvl2pPr>
            <a:lvl3pPr marL="1143000" indent="-228600" eaLnBrk="0" hangingPunct="0">
              <a:defRPr sz="3400">
                <a:solidFill>
                  <a:schemeClr val="tx1"/>
                </a:solidFill>
                <a:latin typeface="Arial" pitchFamily="34" charset="0"/>
              </a:defRPr>
            </a:lvl3pPr>
            <a:lvl4pPr marL="1600200" indent="-228600" eaLnBrk="0" hangingPunct="0">
              <a:defRPr sz="3400">
                <a:solidFill>
                  <a:schemeClr val="tx1"/>
                </a:solidFill>
                <a:latin typeface="Arial" pitchFamily="34" charset="0"/>
              </a:defRPr>
            </a:lvl4pPr>
            <a:lvl5pPr marL="2057400" indent="-228600" eaLnBrk="0" hangingPunct="0">
              <a:defRPr sz="3400">
                <a:solidFill>
                  <a:schemeClr val="tx1"/>
                </a:solidFill>
                <a:latin typeface="Arial" pitchFamily="34" charset="0"/>
              </a:defRPr>
            </a:lvl5pPr>
            <a:lvl6pPr marL="2514600" indent="-228600" algn="ctr" eaLnBrk="0" fontAlgn="base" hangingPunct="0">
              <a:spcBef>
                <a:spcPct val="20000"/>
              </a:spcBef>
              <a:spcAft>
                <a:spcPct val="0"/>
              </a:spcAft>
              <a:buChar char="•"/>
              <a:defRPr sz="3400">
                <a:solidFill>
                  <a:schemeClr val="tx1"/>
                </a:solidFill>
                <a:latin typeface="Arial" pitchFamily="34" charset="0"/>
              </a:defRPr>
            </a:lvl6pPr>
            <a:lvl7pPr marL="2971800" indent="-228600" algn="ctr" eaLnBrk="0" fontAlgn="base" hangingPunct="0">
              <a:spcBef>
                <a:spcPct val="20000"/>
              </a:spcBef>
              <a:spcAft>
                <a:spcPct val="0"/>
              </a:spcAft>
              <a:buChar char="•"/>
              <a:defRPr sz="3400">
                <a:solidFill>
                  <a:schemeClr val="tx1"/>
                </a:solidFill>
                <a:latin typeface="Arial" pitchFamily="34" charset="0"/>
              </a:defRPr>
            </a:lvl7pPr>
            <a:lvl8pPr marL="3429000" indent="-228600" algn="ctr" eaLnBrk="0" fontAlgn="base" hangingPunct="0">
              <a:spcBef>
                <a:spcPct val="20000"/>
              </a:spcBef>
              <a:spcAft>
                <a:spcPct val="0"/>
              </a:spcAft>
              <a:buChar char="•"/>
              <a:defRPr sz="3400">
                <a:solidFill>
                  <a:schemeClr val="tx1"/>
                </a:solidFill>
                <a:latin typeface="Arial" pitchFamily="34" charset="0"/>
              </a:defRPr>
            </a:lvl8pPr>
            <a:lvl9pPr marL="3886200" indent="-228600" algn="ctr" eaLnBrk="0" fontAlgn="base" hangingPunct="0">
              <a:spcBef>
                <a:spcPct val="20000"/>
              </a:spcBef>
              <a:spcAft>
                <a:spcPct val="0"/>
              </a:spcAft>
              <a:buChar char="•"/>
              <a:defRPr sz="3400">
                <a:solidFill>
                  <a:schemeClr val="tx1"/>
                </a:solidFill>
                <a:latin typeface="Arial" pitchFamily="34" charset="0"/>
              </a:defRPr>
            </a:lvl9pPr>
          </a:lstStyle>
          <a:p>
            <a:pPr algn="ctr" eaLnBrk="1" fontAlgn="base" hangingPunct="1">
              <a:lnSpc>
                <a:spcPct val="80000"/>
              </a:lnSpc>
              <a:spcBef>
                <a:spcPct val="20000"/>
              </a:spcBef>
              <a:spcAft>
                <a:spcPct val="0"/>
              </a:spcAft>
              <a:defRPr/>
            </a:pPr>
            <a:r>
              <a:rPr lang="en-US" altLang="en-US" sz="1400" dirty="0">
                <a:solidFill>
                  <a:srgbClr val="000000"/>
                </a:solidFill>
              </a:rPr>
              <a:t>PowerPoint Slides prepared by: </a:t>
            </a:r>
          </a:p>
          <a:p>
            <a:pPr algn="ctr" eaLnBrk="1" fontAlgn="base" hangingPunct="1">
              <a:lnSpc>
                <a:spcPct val="80000"/>
              </a:lnSpc>
              <a:spcBef>
                <a:spcPct val="20000"/>
              </a:spcBef>
              <a:spcAft>
                <a:spcPct val="0"/>
              </a:spcAft>
              <a:defRPr/>
            </a:pPr>
            <a:r>
              <a:rPr lang="en-US" altLang="en-US" sz="1400" dirty="0">
                <a:solidFill>
                  <a:srgbClr val="000000"/>
                </a:solidFill>
              </a:rPr>
              <a:t>V.  </a:t>
            </a:r>
            <a:r>
              <a:rPr lang="en-US" altLang="en-US" sz="1400" dirty="0" err="1">
                <a:solidFill>
                  <a:srgbClr val="000000"/>
                </a:solidFill>
              </a:rPr>
              <a:t>Andreea</a:t>
            </a:r>
            <a:r>
              <a:rPr lang="en-US" altLang="en-US" sz="1400" dirty="0">
                <a:solidFill>
                  <a:srgbClr val="000000"/>
                </a:solidFill>
              </a:rPr>
              <a:t>  CHIRITESCU</a:t>
            </a:r>
          </a:p>
          <a:p>
            <a:pPr algn="ctr" eaLnBrk="1" fontAlgn="base" hangingPunct="1">
              <a:lnSpc>
                <a:spcPct val="80000"/>
              </a:lnSpc>
              <a:spcBef>
                <a:spcPct val="20000"/>
              </a:spcBef>
              <a:spcAft>
                <a:spcPct val="0"/>
              </a:spcAft>
              <a:defRPr/>
            </a:pPr>
            <a:r>
              <a:rPr lang="en-US" altLang="en-US" sz="1400" dirty="0">
                <a:solidFill>
                  <a:srgbClr val="000000"/>
                </a:solidFill>
              </a:rPr>
              <a:t>Eastern Illinois University</a:t>
            </a:r>
          </a:p>
        </p:txBody>
      </p:sp>
      <p:sp>
        <p:nvSpPr>
          <p:cNvPr id="10" name="Text Placeholder 9"/>
          <p:cNvSpPr>
            <a:spLocks noGrp="1"/>
          </p:cNvSpPr>
          <p:nvPr>
            <p:ph type="body" sz="quarter" idx="12" hasCustomPrompt="1"/>
          </p:nvPr>
        </p:nvSpPr>
        <p:spPr>
          <a:xfrm>
            <a:off x="2207172" y="3276600"/>
            <a:ext cx="6936827" cy="1812925"/>
          </a:xfrm>
          <a:prstGeom prst="rect">
            <a:avLst/>
          </a:prstGeom>
        </p:spPr>
        <p:txBody>
          <a:bodyPr/>
          <a:lstStyle>
            <a:lvl1pPr marL="0" indent="0" algn="ctr">
              <a:buNone/>
              <a:defRPr sz="6000">
                <a:solidFill>
                  <a:srgbClr val="AE122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lvl="0"/>
            <a:r>
              <a:rPr lang="en-US" dirty="0"/>
              <a:t>Chapter title</a:t>
            </a:r>
          </a:p>
        </p:txBody>
      </p:sp>
      <p:sp>
        <p:nvSpPr>
          <p:cNvPr id="6" name="Slide Number Placeholder 3"/>
          <p:cNvSpPr>
            <a:spLocks noGrp="1"/>
          </p:cNvSpPr>
          <p:nvPr>
            <p:ph type="sldNum" sz="quarter" idx="14"/>
          </p:nvPr>
        </p:nvSpPr>
        <p:spPr/>
        <p:txBody>
          <a:bodyPr/>
          <a:lstStyle>
            <a:lvl1pPr>
              <a:defRPr/>
            </a:lvl1pPr>
          </a:lstStyle>
          <a:p>
            <a:pPr>
              <a:defRPr/>
            </a:pPr>
            <a:fld id="{CABCAE2A-3771-4BE5-9C85-74C66AABFB75}" type="slidenum">
              <a:rPr lang="en-US">
                <a:solidFill>
                  <a:srgbClr val="FFFFFF"/>
                </a:solidFill>
              </a:rPr>
              <a:pPr>
                <a:defRPr/>
              </a:pPr>
              <a:t>‹#›</a:t>
            </a:fld>
            <a:endParaRPr lang="en-US" dirty="0">
              <a:solidFill>
                <a:srgbClr val="FFFFFF"/>
              </a:solidFill>
            </a:endParaRPr>
          </a:p>
        </p:txBody>
      </p:sp>
      <p:sp>
        <p:nvSpPr>
          <p:cNvPr id="3" name="Text Placeholder 2"/>
          <p:cNvSpPr>
            <a:spLocks noGrp="1"/>
          </p:cNvSpPr>
          <p:nvPr>
            <p:ph type="body" sz="quarter" idx="16" hasCustomPrompt="1"/>
          </p:nvPr>
        </p:nvSpPr>
        <p:spPr>
          <a:xfrm>
            <a:off x="0" y="3505200"/>
            <a:ext cx="1981200" cy="1828800"/>
          </a:xfrm>
          <a:prstGeom prst="rect">
            <a:avLst/>
          </a:prstGeom>
        </p:spPr>
        <p:txBody>
          <a:bodyPr/>
          <a:lstStyle>
            <a:lvl1pPr marL="0" indent="0" algn="ctr">
              <a:buNone/>
              <a:defRPr>
                <a:solidFill>
                  <a:srgbClr val="005EA4"/>
                </a:solidFill>
                <a:effectLst>
                  <a:outerShdw blurRad="38100" dist="38100" dir="2700000" algn="tl">
                    <a:srgbClr val="000000">
                      <a:alpha val="43137"/>
                    </a:srgbClr>
                  </a:outerShdw>
                </a:effectLst>
                <a:latin typeface="Arial Narrow" panose="020B0606020202030204" pitchFamily="34" charset="0"/>
              </a:defRPr>
            </a:lvl1pPr>
          </a:lstStyle>
          <a:p>
            <a:pPr lvl="0"/>
            <a:r>
              <a:rPr lang="en-US" dirty="0"/>
              <a:t>CHAPTER</a:t>
            </a:r>
          </a:p>
          <a:p>
            <a:pPr lvl="0"/>
            <a:r>
              <a:rPr lang="en-US" dirty="0"/>
              <a:t>#</a:t>
            </a:r>
          </a:p>
        </p:txBody>
      </p:sp>
      <p:sp>
        <p:nvSpPr>
          <p:cNvPr id="2" name="TextBox 1"/>
          <p:cNvSpPr txBox="1"/>
          <p:nvPr userDrawn="1"/>
        </p:nvSpPr>
        <p:spPr>
          <a:xfrm>
            <a:off x="0" y="0"/>
            <a:ext cx="4572000" cy="2585323"/>
          </a:xfrm>
          <a:prstGeom prst="rect">
            <a:avLst/>
          </a:prstGeom>
          <a:noFill/>
        </p:spPr>
        <p:txBody>
          <a:bodyPr wrap="square" rtlCol="0">
            <a:spAutoFit/>
          </a:bodyPr>
          <a:lstStyle/>
          <a:p>
            <a:pPr algn="ctr"/>
            <a:r>
              <a:rPr lang="en-US" sz="3200" dirty="0">
                <a:solidFill>
                  <a:schemeClr val="bg1"/>
                </a:solidFill>
                <a:latin typeface="+mj-lt"/>
                <a:cs typeface="Times New Roman" panose="02020603050405020304" pitchFamily="18" charset="0"/>
              </a:rPr>
              <a:t>N. GREGORY MANKIW</a:t>
            </a:r>
            <a:b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b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800" dirty="0">
                <a:solidFill>
                  <a:schemeClr val="tx1">
                    <a:lumMod val="50000"/>
                    <a:lumOff val="50000"/>
                  </a:schemeClr>
                </a:solidFill>
                <a:latin typeface="Times New Roman" panose="02020603050405020304" pitchFamily="18" charset="0"/>
                <a:cs typeface="Times New Roman" panose="02020603050405020304" pitchFamily="18" charset="0"/>
              </a:rPr>
              <a:t>PRINCIPLES OF</a:t>
            </a:r>
            <a:br>
              <a:rPr lang="en-US" sz="2400" dirty="0">
                <a:latin typeface="Times New Roman" panose="02020603050405020304" pitchFamily="18" charset="0"/>
                <a:cs typeface="Times New Roman" panose="02020603050405020304" pitchFamily="18" charset="0"/>
              </a:rPr>
            </a:br>
            <a:r>
              <a:rPr lang="en-US" sz="5400" dirty="0">
                <a:latin typeface="+mj-lt"/>
              </a:rPr>
              <a:t>ECONOMICS</a:t>
            </a:r>
            <a:br>
              <a:rPr lang="en-US" dirty="0"/>
            </a:br>
            <a:r>
              <a:rPr lang="en-US" sz="2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Eight Edition </a:t>
            </a:r>
            <a:endParaRPr lang="en-US" dirty="0"/>
          </a:p>
        </p:txBody>
      </p:sp>
    </p:spTree>
    <p:extLst>
      <p:ext uri="{BB962C8B-B14F-4D97-AF65-F5344CB8AC3E}">
        <p14:creationId xmlns:p14="http://schemas.microsoft.com/office/powerpoint/2010/main" val="868237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605119"/>
            <a:ext cx="8492836" cy="5836624"/>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7"/>
          <p:cNvSpPr>
            <a:spLocks noGrp="1" noChangeArrowheads="1"/>
          </p:cNvSpPr>
          <p:nvPr>
            <p:ph type="sldNum" sz="quarter" idx="10"/>
          </p:nvPr>
        </p:nvSpPr>
        <p:spPr>
          <a:ln/>
        </p:spPr>
        <p:txBody>
          <a:bodyPr/>
          <a:lstStyle>
            <a:lvl1pPr>
              <a:defRPr/>
            </a:lvl1pPr>
          </a:lstStyle>
          <a:p>
            <a:pPr>
              <a:defRPr/>
            </a:pPr>
            <a:fld id="{7FD95AB8-5D89-46A9-8508-FFECD7F10317}" type="slidenum">
              <a:rPr lang="en-US"/>
              <a:pPr>
                <a:defRPr/>
              </a:pPr>
              <a:t>‹#›</a:t>
            </a:fld>
            <a:endParaRPr lang="en-US" dirty="0"/>
          </a:p>
        </p:txBody>
      </p:sp>
    </p:spTree>
    <p:extLst>
      <p:ext uri="{BB962C8B-B14F-4D97-AF65-F5344CB8AC3E}">
        <p14:creationId xmlns:p14="http://schemas.microsoft.com/office/powerpoint/2010/main" val="503719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3"/>
          <p:cNvSpPr>
            <a:spLocks noGrp="1"/>
          </p:cNvSpPr>
          <p:nvPr>
            <p:ph type="sldNum" sz="quarter" idx="14"/>
          </p:nvPr>
        </p:nvSpPr>
        <p:spPr/>
        <p:txBody>
          <a:bodyPr/>
          <a:lstStyle>
            <a:lvl1pPr>
              <a:defRPr/>
            </a:lvl1pPr>
          </a:lstStyle>
          <a:p>
            <a:pPr>
              <a:defRPr/>
            </a:pPr>
            <a:fld id="{CABCAE2A-3771-4BE5-9C85-74C66AABFB75}"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00588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961900"/>
          </a:xfrm>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lgn="ctr">
              <a:buNone/>
              <a:defRPr>
                <a:solidFill>
                  <a:srgbClr val="005EA4"/>
                </a:solidFill>
              </a:defRPr>
            </a:lvl1pPr>
            <a:lvl2pPr marL="457200" indent="0">
              <a:buNone/>
              <a:defRPr/>
            </a:lvl2pPr>
          </a:lstStyle>
          <a:p>
            <a:pPr lvl="0"/>
            <a:r>
              <a:rPr lang="en-US" dirty="0"/>
              <a:t>Click to edit Master text styles</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Tree>
    <p:extLst>
      <p:ext uri="{BB962C8B-B14F-4D97-AF65-F5344CB8AC3E}">
        <p14:creationId xmlns:p14="http://schemas.microsoft.com/office/powerpoint/2010/main" val="1679720596"/>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3"/>
          <p:cNvSpPr>
            <a:spLocks noGrp="1"/>
          </p:cNvSpPr>
          <p:nvPr>
            <p:ph type="sldNum" sz="quarter" idx="14"/>
          </p:nvPr>
        </p:nvSpPr>
        <p:spPr>
          <a:xfrm>
            <a:off x="8521700" y="6484938"/>
            <a:ext cx="622300" cy="409575"/>
          </a:xfrm>
          <a:prstGeom prst="rect">
            <a:avLst/>
          </a:prstGeom>
        </p:spPr>
        <p:txBody>
          <a:bodyPr/>
          <a:lstStyle>
            <a:lvl1pPr>
              <a:defRPr/>
            </a:lvl1pPr>
          </a:lstStyle>
          <a:p>
            <a:pPr>
              <a:defRPr/>
            </a:pPr>
            <a:fld id="{CABCAE2A-3771-4BE5-9C85-74C66AABFB75}" type="slidenum">
              <a:rPr lang="en-US">
                <a:solidFill>
                  <a:srgbClr val="FFFFFF"/>
                </a:solidFill>
              </a:rPr>
              <a:pPr>
                <a:defRPr/>
              </a:pPr>
              <a:t>‹#›</a:t>
            </a:fld>
            <a:endParaRPr lang="en-US" dirty="0">
              <a:solidFill>
                <a:srgbClr val="FFFFFF"/>
              </a:solidFill>
            </a:endParaRPr>
          </a:p>
        </p:txBody>
      </p:sp>
      <p:sp>
        <p:nvSpPr>
          <p:cNvPr id="3" name="Rectangle 3">
            <a:extLst>
              <a:ext uri="{FF2B5EF4-FFF2-40B4-BE49-F238E27FC236}">
                <a16:creationId xmlns:a16="http://schemas.microsoft.com/office/drawing/2014/main" id="{7F677B4C-1E4D-4D67-B211-BFDFF062FB40}"/>
              </a:ext>
            </a:extLst>
          </p:cNvPr>
          <p:cNvSpPr>
            <a:spLocks noGrp="1" noChangeAspect="1" noChangeArrowheads="1"/>
          </p:cNvSpPr>
          <p:nvPr>
            <p:ph type="title"/>
          </p:nvPr>
        </p:nvSpPr>
        <p:spPr bwMode="auto">
          <a:xfrm>
            <a:off x="1" y="0"/>
            <a:ext cx="9144000" cy="966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endParaRPr lang="en-US" altLang="en-US" dirty="0"/>
          </a:p>
        </p:txBody>
      </p:sp>
    </p:spTree>
    <p:extLst>
      <p:ext uri="{BB962C8B-B14F-4D97-AF65-F5344CB8AC3E}">
        <p14:creationId xmlns:p14="http://schemas.microsoft.com/office/powerpoint/2010/main" val="35297404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3"/>
          <p:cNvSpPr>
            <a:spLocks noGrp="1"/>
          </p:cNvSpPr>
          <p:nvPr>
            <p:ph type="sldNum" sz="quarter" idx="14"/>
          </p:nvPr>
        </p:nvSpPr>
        <p:spPr>
          <a:xfrm>
            <a:off x="8521700" y="6484938"/>
            <a:ext cx="622300" cy="409575"/>
          </a:xfrm>
          <a:prstGeom prst="rect">
            <a:avLst/>
          </a:prstGeom>
        </p:spPr>
        <p:txBody>
          <a:bodyPr/>
          <a:lstStyle>
            <a:lvl1pPr>
              <a:defRPr/>
            </a:lvl1pPr>
          </a:lstStyle>
          <a:p>
            <a:pPr>
              <a:defRPr/>
            </a:pPr>
            <a:fld id="{CABCAE2A-3771-4BE5-9C85-74C66AABFB75}" type="slidenum">
              <a:rPr lang="en-US">
                <a:solidFill>
                  <a:srgbClr val="FFFFFF"/>
                </a:solidFill>
              </a:rPr>
              <a:pPr>
                <a:defRPr/>
              </a:pPr>
              <a:t>‹#›</a:t>
            </a:fld>
            <a:endParaRPr lang="en-US" dirty="0">
              <a:solidFill>
                <a:srgbClr val="FFFFFF"/>
              </a:solidFill>
            </a:endParaRPr>
          </a:p>
        </p:txBody>
      </p:sp>
      <p:sp>
        <p:nvSpPr>
          <p:cNvPr id="3" name="Rectangle 3">
            <a:extLst>
              <a:ext uri="{FF2B5EF4-FFF2-40B4-BE49-F238E27FC236}">
                <a16:creationId xmlns:a16="http://schemas.microsoft.com/office/drawing/2014/main" id="{7F677B4C-1E4D-4D67-B211-BFDFF062FB40}"/>
              </a:ext>
            </a:extLst>
          </p:cNvPr>
          <p:cNvSpPr>
            <a:spLocks noGrp="1" noChangeAspect="1" noChangeArrowheads="1"/>
          </p:cNvSpPr>
          <p:nvPr>
            <p:ph type="title"/>
          </p:nvPr>
        </p:nvSpPr>
        <p:spPr bwMode="auto">
          <a:xfrm>
            <a:off x="1" y="0"/>
            <a:ext cx="9144000" cy="966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endParaRPr lang="en-US" altLang="en-US" dirty="0"/>
          </a:p>
        </p:txBody>
      </p:sp>
    </p:spTree>
    <p:extLst>
      <p:ext uri="{BB962C8B-B14F-4D97-AF65-F5344CB8AC3E}">
        <p14:creationId xmlns:p14="http://schemas.microsoft.com/office/powerpoint/2010/main" val="4284179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1" y="100939"/>
            <a:ext cx="8686800" cy="860961"/>
          </a:xfrm>
        </p:spPr>
        <p:txBody>
          <a:bodyPr/>
          <a:lstStyle>
            <a:lvl1pPr>
              <a:defRPr sz="3600">
                <a:solidFill>
                  <a:srgbClr val="005EA4"/>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Tree>
    <p:extLst>
      <p:ext uri="{BB962C8B-B14F-4D97-AF65-F5344CB8AC3E}">
        <p14:creationId xmlns:p14="http://schemas.microsoft.com/office/powerpoint/2010/main" val="131864117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0035" y="100939"/>
            <a:ext cx="7803931" cy="860961"/>
          </a:xfrm>
        </p:spPr>
        <p:txBody>
          <a:bodyPr/>
          <a:lstStyle/>
          <a:p>
            <a:r>
              <a:rPr lang="en-US" dirty="0"/>
              <a:t>Click to edit Master title style</a:t>
            </a:r>
          </a:p>
        </p:txBody>
      </p:sp>
      <p:sp>
        <p:nvSpPr>
          <p:cNvPr id="3" name="Content Placeholder 2"/>
          <p:cNvSpPr>
            <a:spLocks noGrp="1"/>
          </p:cNvSpPr>
          <p:nvPr>
            <p:ph idx="1"/>
          </p:nvPr>
        </p:nvSpPr>
        <p:spPr/>
        <p:txBody>
          <a:bodyPr/>
          <a:lstStyle>
            <a:lvl1pPr>
              <a:defRPr>
                <a:solidFill>
                  <a:srgbClr val="005EA4"/>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Tree>
    <p:extLst>
      <p:ext uri="{BB962C8B-B14F-4D97-AF65-F5344CB8AC3E}">
        <p14:creationId xmlns:p14="http://schemas.microsoft.com/office/powerpoint/2010/main" val="304672751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0035" y="100939"/>
            <a:ext cx="7803931" cy="860961"/>
          </a:xfrm>
        </p:spPr>
        <p:txBody>
          <a:bodyPr/>
          <a:lstStyle/>
          <a:p>
            <a:r>
              <a:rPr lang="en-US" dirty="0"/>
              <a:t>Click to edit Master title style</a:t>
            </a:r>
          </a:p>
        </p:txBody>
      </p:sp>
      <p:sp>
        <p:nvSpPr>
          <p:cNvPr id="3" name="Content Placeholder 2"/>
          <p:cNvSpPr>
            <a:spLocks noGrp="1"/>
          </p:cNvSpPr>
          <p:nvPr>
            <p:ph idx="1"/>
          </p:nvPr>
        </p:nvSpPr>
        <p:spPr>
          <a:xfrm>
            <a:off x="277813" y="1025525"/>
            <a:ext cx="6656387" cy="5422900"/>
          </a:xfrm>
        </p:spPr>
        <p:txBody>
          <a:bodyPr/>
          <a:lstStyle>
            <a:lvl1pPr>
              <a:defRPr>
                <a:solidFill>
                  <a:srgbClr val="005EA4"/>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7" name="Text Placeholder 6"/>
          <p:cNvSpPr>
            <a:spLocks noGrp="1"/>
          </p:cNvSpPr>
          <p:nvPr>
            <p:ph type="body" sz="quarter" idx="12"/>
          </p:nvPr>
        </p:nvSpPr>
        <p:spPr>
          <a:xfrm>
            <a:off x="7010400" y="4191000"/>
            <a:ext cx="2133600" cy="1295400"/>
          </a:xfrm>
        </p:spPr>
        <p:txBody>
          <a:bodyPr/>
          <a:lstStyle>
            <a:lvl1pPr marL="0" indent="0">
              <a:buNone/>
              <a:defRPr sz="2000" i="1">
                <a:solidFill>
                  <a:schemeClr val="accent6">
                    <a:lumMod val="50000"/>
                  </a:schemeClr>
                </a:solidFill>
                <a:latin typeface="Cambria" panose="02040503050406030204" pitchFamily="18" charset="0"/>
                <a:sym typeface="Wingdings" panose="05000000000000000000" pitchFamily="2" charset="2"/>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a:p>
            <a:pPr lvl="0"/>
            <a:r>
              <a:rPr lang="en-US" dirty="0"/>
              <a:t>Picture comment </a:t>
            </a:r>
          </a:p>
        </p:txBody>
      </p:sp>
    </p:spTree>
    <p:extLst>
      <p:ext uri="{BB962C8B-B14F-4D97-AF65-F5344CB8AC3E}">
        <p14:creationId xmlns:p14="http://schemas.microsoft.com/office/powerpoint/2010/main" val="260046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solidFill>
              </a:defRPr>
            </a:lvl1pPr>
          </a:lstStyle>
          <a:p>
            <a:r>
              <a:rPr lang="en-US" dirty="0"/>
              <a:t>Click to edit Master title style</a:t>
            </a:r>
          </a:p>
        </p:txBody>
      </p:sp>
      <p:sp>
        <p:nvSpPr>
          <p:cNvPr id="6" name="Text Placeholder 5"/>
          <p:cNvSpPr>
            <a:spLocks noGrp="1"/>
          </p:cNvSpPr>
          <p:nvPr>
            <p:ph type="body" sz="quarter" idx="12"/>
          </p:nvPr>
        </p:nvSpPr>
        <p:spPr>
          <a:xfrm>
            <a:off x="5435600" y="901700"/>
            <a:ext cx="3365500" cy="4826000"/>
          </a:xfrm>
        </p:spPr>
        <p:txBody>
          <a:bodyPr/>
          <a:lstStyle>
            <a:lvl1pPr marL="0" indent="0" algn="l">
              <a:spcBef>
                <a:spcPts val="0"/>
              </a:spcBef>
              <a:defRPr sz="1600"/>
            </a:lvl1pPr>
          </a:lstStyle>
          <a:p>
            <a:pPr lvl="0"/>
            <a:r>
              <a:rPr lang="en-US" dirty="0"/>
              <a:t>Click to edit Master text styles</a:t>
            </a:r>
          </a:p>
        </p:txBody>
      </p:sp>
      <p:sp>
        <p:nvSpPr>
          <p:cNvPr id="4" name="Rectangle 13"/>
          <p:cNvSpPr>
            <a:spLocks noGrp="1" noChangeArrowheads="1"/>
          </p:cNvSpPr>
          <p:nvPr>
            <p:ph type="sldNum" sz="quarter" idx="13"/>
          </p:nvPr>
        </p:nvSpPr>
        <p:spPr>
          <a:ln/>
        </p:spPr>
        <p:txBody>
          <a:bodyPr/>
          <a:lstStyle>
            <a:lvl1pPr>
              <a:defRPr/>
            </a:lvl1pPr>
          </a:lstStyle>
          <a:p>
            <a:pPr>
              <a:defRPr/>
            </a:pPr>
            <a:fld id="{2F37425F-5E17-4209-B948-B5CE2119E408}" type="slidenum">
              <a:rPr lang="en-US"/>
              <a:pPr>
                <a:defRPr/>
              </a:pPr>
              <a:t>‹#›</a:t>
            </a:fld>
            <a:endParaRPr lang="en-US" dirty="0"/>
          </a:p>
        </p:txBody>
      </p:sp>
    </p:spTree>
    <p:extLst>
      <p:ext uri="{BB962C8B-B14F-4D97-AF65-F5344CB8AC3E}">
        <p14:creationId xmlns:p14="http://schemas.microsoft.com/office/powerpoint/2010/main" val="299757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solidFill>
              </a:defRPr>
            </a:lvl1pPr>
          </a:lstStyle>
          <a:p>
            <a:r>
              <a:rPr lang="en-US" dirty="0"/>
              <a:t>Click to edit Master title style</a:t>
            </a:r>
          </a:p>
        </p:txBody>
      </p:sp>
      <p:sp>
        <p:nvSpPr>
          <p:cNvPr id="6" name="Text Placeholder 5"/>
          <p:cNvSpPr>
            <a:spLocks noGrp="1"/>
          </p:cNvSpPr>
          <p:nvPr>
            <p:ph type="body" sz="quarter" idx="12"/>
          </p:nvPr>
        </p:nvSpPr>
        <p:spPr>
          <a:xfrm>
            <a:off x="5435600" y="901700"/>
            <a:ext cx="3365500" cy="4826000"/>
          </a:xfrm>
        </p:spPr>
        <p:txBody>
          <a:bodyPr/>
          <a:lstStyle>
            <a:lvl1pPr marL="0" indent="0" algn="l">
              <a:spcBef>
                <a:spcPts val="0"/>
              </a:spcBef>
              <a:defRPr sz="1600"/>
            </a:lvl1pPr>
          </a:lstStyle>
          <a:p>
            <a:pPr lvl="0"/>
            <a:r>
              <a:rPr lang="en-US" dirty="0"/>
              <a:t>Click to edit Master text styles</a:t>
            </a:r>
          </a:p>
        </p:txBody>
      </p:sp>
      <p:sp>
        <p:nvSpPr>
          <p:cNvPr id="4" name="Rectangle 13"/>
          <p:cNvSpPr>
            <a:spLocks noGrp="1" noChangeArrowheads="1"/>
          </p:cNvSpPr>
          <p:nvPr>
            <p:ph type="sldNum" sz="quarter" idx="13"/>
          </p:nvPr>
        </p:nvSpPr>
        <p:spPr>
          <a:ln/>
        </p:spPr>
        <p:txBody>
          <a:bodyPr/>
          <a:lstStyle>
            <a:lvl1pPr>
              <a:defRPr/>
            </a:lvl1pPr>
          </a:lstStyle>
          <a:p>
            <a:pPr>
              <a:defRPr/>
            </a:pPr>
            <a:fld id="{2F37425F-5E17-4209-B948-B5CE2119E408}" type="slidenum">
              <a:rPr lang="en-US"/>
              <a:pPr>
                <a:defRPr/>
              </a:pPr>
              <a:t>‹#›</a:t>
            </a:fld>
            <a:endParaRPr lang="en-US" dirty="0"/>
          </a:p>
        </p:txBody>
      </p:sp>
    </p:spTree>
    <p:extLst>
      <p:ext uri="{BB962C8B-B14F-4D97-AF65-F5344CB8AC3E}">
        <p14:creationId xmlns:p14="http://schemas.microsoft.com/office/powerpoint/2010/main" val="218884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0034" y="100939"/>
            <a:ext cx="7803931" cy="661061"/>
          </a:xfrm>
        </p:spPr>
        <p:txBody>
          <a:bodyPr/>
          <a:lstStyle>
            <a:lvl1pPr>
              <a:defRPr sz="3200">
                <a:solidFill>
                  <a:srgbClr val="005EA4"/>
                </a:solidFill>
              </a:defRPr>
            </a:lvl1pPr>
          </a:lstStyle>
          <a:p>
            <a:r>
              <a:rPr lang="en-US" dirty="0"/>
              <a:t>Click to edit Master title style</a:t>
            </a:r>
          </a:p>
        </p:txBody>
      </p:sp>
      <p:sp>
        <p:nvSpPr>
          <p:cNvPr id="3" name="Content Placeholder 2"/>
          <p:cNvSpPr>
            <a:spLocks noGrp="1"/>
          </p:cNvSpPr>
          <p:nvPr>
            <p:ph idx="1"/>
          </p:nvPr>
        </p:nvSpPr>
        <p:spPr>
          <a:xfrm>
            <a:off x="347241" y="914400"/>
            <a:ext cx="8518947" cy="5534025"/>
          </a:xfrm>
          <a:prstGeom prst="rect">
            <a:avLst/>
          </a:prstGeom>
        </p:spPr>
        <p:txBody>
          <a:bodyPr/>
          <a:lstStyle>
            <a:lvl1pPr>
              <a:defRPr sz="3200">
                <a:solidFill>
                  <a:schemeClr val="tx2"/>
                </a:solidFill>
              </a:defRPr>
            </a:lvl1pPr>
            <a:lvl2pPr>
              <a:defRPr sz="2800">
                <a:solidFill>
                  <a:schemeClr val="tx2"/>
                </a:solidFill>
              </a:defRPr>
            </a:lvl2pPr>
            <a:lvl3pPr>
              <a:defRPr sz="2400">
                <a:solidFill>
                  <a:schemeClr val="tx2"/>
                </a:solidFill>
              </a:defRPr>
            </a:lvl3pPr>
            <a:lvl4pPr>
              <a:defRPr sz="2000">
                <a:solidFill>
                  <a:schemeClr val="tx2"/>
                </a:solidFill>
              </a:defRPr>
            </a:lvl4pPr>
            <a:lvl5pPr>
              <a:defRPr sz="18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Tree>
    <p:extLst>
      <p:ext uri="{BB962C8B-B14F-4D97-AF65-F5344CB8AC3E}">
        <p14:creationId xmlns:p14="http://schemas.microsoft.com/office/powerpoint/2010/main" val="267569626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idx="1"/>
          </p:nvPr>
        </p:nvSpPr>
        <p:spPr>
          <a:xfrm>
            <a:off x="457200" y="688622"/>
            <a:ext cx="8458200" cy="5788378"/>
          </a:xfrm>
        </p:spPr>
        <p:txBody>
          <a:bodyPr/>
          <a:lstStyle>
            <a:lvl1pPr>
              <a:defRPr>
                <a:solidFill>
                  <a:srgbClr val="AE122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7"/>
          <p:cNvSpPr>
            <a:spLocks noGrp="1" noChangeArrowheads="1"/>
          </p:cNvSpPr>
          <p:nvPr>
            <p:ph type="sldNum" sz="quarter" idx="10"/>
          </p:nvPr>
        </p:nvSpPr>
        <p:spPr>
          <a:ln/>
        </p:spPr>
        <p:txBody>
          <a:bodyPr/>
          <a:lstStyle>
            <a:lvl1pPr>
              <a:defRPr/>
            </a:lvl1pPr>
          </a:lstStyle>
          <a:p>
            <a:pPr>
              <a:defRPr/>
            </a:pPr>
            <a:fld id="{F9168CB8-64E8-4A17-9AA1-DC0C06686103}" type="slidenum">
              <a:rPr lang="en-US"/>
              <a:pPr>
                <a:defRPr/>
              </a:pPr>
              <a:t>‹#›</a:t>
            </a:fld>
            <a:endParaRPr lang="en-US" dirty="0"/>
          </a:p>
        </p:txBody>
      </p:sp>
    </p:spTree>
    <p:extLst>
      <p:ext uri="{BB962C8B-B14F-4D97-AF65-F5344CB8AC3E}">
        <p14:creationId xmlns:p14="http://schemas.microsoft.com/office/powerpoint/2010/main" val="2642464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pPr fontAlgn="base">
              <a:spcAft>
                <a:spcPct val="0"/>
              </a:spcAft>
              <a:defRPr/>
            </a:pPr>
            <a:fld id="{CFA536BC-3ED5-4293-8323-16A4258B4A0B}" type="slidenum">
              <a:rPr lang="en-US" smtClean="0"/>
              <a:pPr fontAlgn="base">
                <a:spcAft>
                  <a:spcPct val="0"/>
                </a:spcAft>
                <a:defRPr/>
              </a:pPr>
              <a:t>‹#›</a:t>
            </a:fld>
            <a:endParaRPr lang="en-US" dirty="0"/>
          </a:p>
        </p:txBody>
      </p:sp>
      <p:sp>
        <p:nvSpPr>
          <p:cNvPr id="6" name="Text Placeholder 5"/>
          <p:cNvSpPr>
            <a:spLocks noGrp="1"/>
          </p:cNvSpPr>
          <p:nvPr>
            <p:ph type="body" sz="quarter" idx="12"/>
          </p:nvPr>
        </p:nvSpPr>
        <p:spPr>
          <a:xfrm>
            <a:off x="457200" y="533400"/>
            <a:ext cx="8458200" cy="533400"/>
          </a:xfrm>
        </p:spPr>
        <p:txBody>
          <a:bodyPr/>
          <a:lstStyle>
            <a:lvl1pPr marL="0" indent="0">
              <a:buNone/>
              <a:defRPr sz="3200" i="0">
                <a:solidFill>
                  <a:schemeClr val="tx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1"/>
            <a:r>
              <a:rPr lang="en-US" dirty="0"/>
              <a:t>Click to edit Master text styles</a:t>
            </a:r>
          </a:p>
        </p:txBody>
      </p:sp>
      <p:sp>
        <p:nvSpPr>
          <p:cNvPr id="9" name="Text Placeholder 5"/>
          <p:cNvSpPr>
            <a:spLocks noGrp="1"/>
          </p:cNvSpPr>
          <p:nvPr>
            <p:ph type="body" sz="quarter" idx="14"/>
          </p:nvPr>
        </p:nvSpPr>
        <p:spPr>
          <a:xfrm>
            <a:off x="533400" y="1295400"/>
            <a:ext cx="8077200" cy="2209800"/>
          </a:xfrm>
        </p:spPr>
        <p:txBody>
          <a:bodyPr/>
          <a:lstStyle>
            <a:lvl1pPr marL="0" indent="0">
              <a:buNone/>
              <a:defRPr sz="3200" i="1">
                <a:solidFill>
                  <a:schemeClr val="accent6">
                    <a:lumMod val="50000"/>
                  </a:schemeClr>
                </a:solidFill>
                <a:latin typeface="Cambria" panose="02040503050406030204"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36954494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theme" Target="../theme/theme10.xml"/><Relationship Id="rId1" Type="http://schemas.openxmlformats.org/officeDocument/2006/relationships/slideLayout" Target="../slideLayouts/slideLayout1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1.xml"/><Relationship Id="rId1" Type="http://schemas.openxmlformats.org/officeDocument/2006/relationships/slideLayout" Target="../slideLayouts/slideLayout12.xml"/><Relationship Id="rId4" Type="http://schemas.openxmlformats.org/officeDocument/2006/relationships/image" Target="../media/image7.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theme" Target="../theme/theme12.xml"/><Relationship Id="rId1" Type="http://schemas.openxmlformats.org/officeDocument/2006/relationships/slideLayout" Target="../slideLayouts/slideLayout13.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theme" Target="../theme/theme13.xml"/><Relationship Id="rId1"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theme" Target="../theme/theme7.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theme" Target="../theme/theme8.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theme" Target="../theme/theme9.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84188"/>
            <a:ext cx="9144000" cy="6326187"/>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027" name="Picture 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400800"/>
            <a:ext cx="9144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 name="Slide Number Placeholder 1"/>
          <p:cNvSpPr>
            <a:spLocks noGrp="1"/>
          </p:cNvSpPr>
          <p:nvPr>
            <p:ph type="sldNum" sz="quarter" idx="4"/>
          </p:nvPr>
        </p:nvSpPr>
        <p:spPr>
          <a:xfrm>
            <a:off x="8521700" y="6484938"/>
            <a:ext cx="622300" cy="409575"/>
          </a:xfrm>
          <a:prstGeom prst="rect">
            <a:avLst/>
          </a:prstGeom>
          <a:noFill/>
        </p:spPr>
        <p:txBody>
          <a:bodyPr vert="horz" lIns="91440" tIns="45720" rIns="91440" bIns="45720" rtlCol="0" anchor="ctr"/>
          <a:lstStyle>
            <a:lvl1pPr algn="r">
              <a:buFontTx/>
              <a:buNone/>
              <a:defRPr sz="1200">
                <a:solidFill>
                  <a:schemeClr val="bg1"/>
                </a:solidFill>
              </a:defRPr>
            </a:lvl1pPr>
          </a:lstStyle>
          <a:p>
            <a:pPr fontAlgn="base">
              <a:spcBef>
                <a:spcPct val="20000"/>
              </a:spcBef>
              <a:spcAft>
                <a:spcPct val="0"/>
              </a:spcAft>
              <a:defRPr/>
            </a:pPr>
            <a:fld id="{C148E929-2C81-42BB-92FD-6CE3916FB07A}" type="slidenum">
              <a:rPr lang="en-US">
                <a:solidFill>
                  <a:srgbClr val="FFFFFF"/>
                </a:solidFill>
              </a:rPr>
              <a:pPr fontAlgn="base">
                <a:spcBef>
                  <a:spcPct val="20000"/>
                </a:spcBef>
                <a:spcAft>
                  <a:spcPct val="0"/>
                </a:spcAft>
                <a:defRPr/>
              </a:pPr>
              <a:t>‹#›</a:t>
            </a:fld>
            <a:endParaRPr lang="en-US" dirty="0">
              <a:solidFill>
                <a:srgbClr val="FFFFFF"/>
              </a:solidFill>
            </a:endParaRPr>
          </a:p>
        </p:txBody>
      </p:sp>
      <p:pic>
        <p:nvPicPr>
          <p:cNvPr id="1030" name="Picture 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52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8" name="Content Placeholder 7"/>
          <p:cNvSpPr txBox="1">
            <a:spLocks/>
          </p:cNvSpPr>
          <p:nvPr userDrawn="1"/>
        </p:nvSpPr>
        <p:spPr>
          <a:xfrm>
            <a:off x="31750" y="766763"/>
            <a:ext cx="4540250" cy="20399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Bef>
                <a:spcPts val="0"/>
              </a:spcBef>
              <a:buFontTx/>
              <a:buNone/>
              <a:defRPr/>
            </a:pPr>
            <a:endParaRPr lang="en-US" sz="2200" i="1" kern="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032" name="Picture 17"/>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72000" y="150813"/>
            <a:ext cx="4572000" cy="302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9"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bg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bg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bg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bg1"/>
                </a:solidFill>
                <a:effectLst/>
                <a:uLnTx/>
                <a:uFillTx/>
                <a:latin typeface="Arial" charset="0"/>
                <a:ea typeface="+mn-ea"/>
                <a:cs typeface="Arial" pitchFamily="34" charset="0"/>
              </a:rPr>
              <a:t>Principles of Economics</a:t>
            </a:r>
            <a:r>
              <a:rPr kumimoji="0" lang="en-IN" altLang="en-US" sz="1000" b="0" i="0" u="none" strike="noStrike" kern="1200" cap="none" spc="0" normalizeH="0" baseline="0" noProof="0" dirty="0">
                <a:ln>
                  <a:noFill/>
                </a:ln>
                <a:solidFill>
                  <a:schemeClr val="bg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bg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bg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130776066"/>
      </p:ext>
    </p:extLst>
  </p:cSld>
  <p:clrMap bg1="lt1" tx1="dk1" bg2="lt2" tx2="dk2" accent1="accent1" accent2="accent2" accent3="accent3" accent4="accent4" accent5="accent5" accent6="accent6" hlink="hlink" folHlink="folHlink"/>
  <p:sldLayoutIdLst>
    <p:sldLayoutId id="2147483661" r:id="rId1"/>
  </p:sldLayoutIdLst>
  <p:hf hdr="0" dt="0"/>
  <p:txStyles>
    <p:titleStyle>
      <a:lvl1pPr algn="l" rtl="0" eaLnBrk="0" fontAlgn="base" hangingPunct="0">
        <a:spcBef>
          <a:spcPct val="0"/>
        </a:spcBef>
        <a:spcAft>
          <a:spcPct val="0"/>
        </a:spcAft>
        <a:defRPr sz="4400">
          <a:solidFill>
            <a:schemeClr val="accent2"/>
          </a:solidFill>
          <a:latin typeface="+mj-lt"/>
          <a:ea typeface="+mj-ea"/>
          <a:cs typeface="+mj-cs"/>
        </a:defRPr>
      </a:lvl1pPr>
      <a:lvl2pPr algn="l" rtl="0" eaLnBrk="0" fontAlgn="base" hangingPunct="0">
        <a:spcBef>
          <a:spcPct val="0"/>
        </a:spcBef>
        <a:spcAft>
          <a:spcPct val="0"/>
        </a:spcAft>
        <a:defRPr sz="4400">
          <a:solidFill>
            <a:schemeClr val="accent2"/>
          </a:solidFill>
          <a:latin typeface="Sabon-Bold" charset="0"/>
        </a:defRPr>
      </a:lvl2pPr>
      <a:lvl3pPr algn="l" rtl="0" eaLnBrk="0" fontAlgn="base" hangingPunct="0">
        <a:spcBef>
          <a:spcPct val="0"/>
        </a:spcBef>
        <a:spcAft>
          <a:spcPct val="0"/>
        </a:spcAft>
        <a:defRPr sz="4400">
          <a:solidFill>
            <a:schemeClr val="accent2"/>
          </a:solidFill>
          <a:latin typeface="Sabon-Bold" charset="0"/>
        </a:defRPr>
      </a:lvl3pPr>
      <a:lvl4pPr algn="l" rtl="0" eaLnBrk="0" fontAlgn="base" hangingPunct="0">
        <a:spcBef>
          <a:spcPct val="0"/>
        </a:spcBef>
        <a:spcAft>
          <a:spcPct val="0"/>
        </a:spcAft>
        <a:defRPr sz="4400">
          <a:solidFill>
            <a:schemeClr val="accent2"/>
          </a:solidFill>
          <a:latin typeface="Sabon-Bold" charset="0"/>
        </a:defRPr>
      </a:lvl4pPr>
      <a:lvl5pPr algn="l" rtl="0" eaLnBrk="0" fontAlgn="base" hangingPunct="0">
        <a:spcBef>
          <a:spcPct val="0"/>
        </a:spcBef>
        <a:spcAft>
          <a:spcPct val="0"/>
        </a:spcAft>
        <a:defRPr sz="4400">
          <a:solidFill>
            <a:schemeClr val="accent2"/>
          </a:solidFill>
          <a:latin typeface="Sabon-Bold" charset="0"/>
        </a:defRPr>
      </a:lvl5pPr>
      <a:lvl6pPr marL="457200" algn="l" rtl="0" fontAlgn="base">
        <a:spcBef>
          <a:spcPct val="0"/>
        </a:spcBef>
        <a:spcAft>
          <a:spcPct val="0"/>
        </a:spcAft>
        <a:defRPr sz="4400">
          <a:solidFill>
            <a:schemeClr val="accent2"/>
          </a:solidFill>
          <a:latin typeface="Sabon-Bold" charset="0"/>
        </a:defRPr>
      </a:lvl6pPr>
      <a:lvl7pPr marL="914400" algn="l" rtl="0" fontAlgn="base">
        <a:spcBef>
          <a:spcPct val="0"/>
        </a:spcBef>
        <a:spcAft>
          <a:spcPct val="0"/>
        </a:spcAft>
        <a:defRPr sz="4400">
          <a:solidFill>
            <a:schemeClr val="accent2"/>
          </a:solidFill>
          <a:latin typeface="Sabon-Bold" charset="0"/>
        </a:defRPr>
      </a:lvl7pPr>
      <a:lvl8pPr marL="1371600" algn="l" rtl="0" fontAlgn="base">
        <a:spcBef>
          <a:spcPct val="0"/>
        </a:spcBef>
        <a:spcAft>
          <a:spcPct val="0"/>
        </a:spcAft>
        <a:defRPr sz="4400">
          <a:solidFill>
            <a:schemeClr val="accent2"/>
          </a:solidFill>
          <a:latin typeface="Sabon-Bold" charset="0"/>
        </a:defRPr>
      </a:lvl8pPr>
      <a:lvl9pPr marL="1828800" algn="l" rtl="0" fontAlgn="base">
        <a:spcBef>
          <a:spcPct val="0"/>
        </a:spcBef>
        <a:spcAft>
          <a:spcPct val="0"/>
        </a:spcAft>
        <a:defRPr sz="4400">
          <a:solidFill>
            <a:schemeClr val="accent2"/>
          </a:solidFill>
          <a:latin typeface="Sabon-Bold"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1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ffectLst>
            <a:outerShdw sx="999" sy="999" algn="ctr" rotWithShape="0">
              <a:srgbClr val="000000"/>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Lst>
        </p:spPr>
      </p:pic>
      <p:sp>
        <p:nvSpPr>
          <p:cNvPr id="2" name="Slide Number Placeholder 1"/>
          <p:cNvSpPr>
            <a:spLocks noGrp="1"/>
          </p:cNvSpPr>
          <p:nvPr>
            <p:ph type="sldNum" sz="quarter" idx="4"/>
          </p:nvPr>
        </p:nvSpPr>
        <p:spPr>
          <a:xfrm>
            <a:off x="8521700" y="6484938"/>
            <a:ext cx="622300" cy="409575"/>
          </a:xfrm>
          <a:prstGeom prst="rect">
            <a:avLst/>
          </a:prstGeom>
          <a:noFill/>
        </p:spPr>
        <p:txBody>
          <a:bodyPr vert="horz" lIns="91440" tIns="45720" rIns="91440" bIns="45720" rtlCol="0" anchor="ctr"/>
          <a:lstStyle>
            <a:lvl1pPr algn="r">
              <a:buFontTx/>
              <a:buNone/>
              <a:defRPr sz="1200">
                <a:solidFill>
                  <a:schemeClr val="bg1"/>
                </a:solidFill>
              </a:defRPr>
            </a:lvl1pPr>
          </a:lstStyle>
          <a:p>
            <a:pPr fontAlgn="base">
              <a:spcBef>
                <a:spcPct val="20000"/>
              </a:spcBef>
              <a:spcAft>
                <a:spcPct val="0"/>
              </a:spcAft>
              <a:defRPr/>
            </a:pPr>
            <a:fld id="{C148E929-2C81-42BB-92FD-6CE3916FB07A}" type="slidenum">
              <a:rPr lang="en-US">
                <a:solidFill>
                  <a:srgbClr val="FFFFFF"/>
                </a:solidFill>
              </a:rPr>
              <a:pPr fontAlgn="base">
                <a:spcBef>
                  <a:spcPct val="20000"/>
                </a:spcBef>
                <a:spcAft>
                  <a:spcPct val="0"/>
                </a:spcAft>
                <a:defRPr/>
              </a:pPr>
              <a:t>‹#›</a:t>
            </a:fld>
            <a:endParaRPr lang="en-US" dirty="0">
              <a:solidFill>
                <a:srgbClr val="FFFFFF"/>
              </a:solidFill>
            </a:endParaRPr>
          </a:p>
        </p:txBody>
      </p:sp>
      <p:sp>
        <p:nvSpPr>
          <p:cNvPr id="18" name="Content Placeholder 7"/>
          <p:cNvSpPr txBox="1">
            <a:spLocks/>
          </p:cNvSpPr>
          <p:nvPr userDrawn="1"/>
        </p:nvSpPr>
        <p:spPr>
          <a:xfrm>
            <a:off x="31750" y="766763"/>
            <a:ext cx="4540250" cy="20399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Bef>
                <a:spcPts val="0"/>
              </a:spcBef>
              <a:buFontTx/>
              <a:buNone/>
              <a:defRPr/>
            </a:pPr>
            <a:endParaRPr lang="en-US" sz="2200" i="1" kern="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Straight Connector 4"/>
          <p:cNvCxnSpPr/>
          <p:nvPr userDrawn="1"/>
        </p:nvCxnSpPr>
        <p:spPr bwMode="auto">
          <a:xfrm>
            <a:off x="7875243" y="0"/>
            <a:ext cx="0" cy="838200"/>
          </a:xfrm>
          <a:prstGeom prst="line">
            <a:avLst/>
          </a:prstGeom>
          <a:noFill/>
          <a:ln w="38100" cap="flat" cmpd="sng" algn="ctr">
            <a:solidFill>
              <a:srgbClr val="FFFFFF"/>
            </a:solidFill>
            <a:prstDash val="solid"/>
            <a:round/>
            <a:headEnd type="none" w="med" len="med"/>
            <a:tailEnd type="none" w="med" len="med"/>
          </a:ln>
          <a:effectLst/>
        </p:spPr>
      </p:cxnSp>
      <p:sp>
        <p:nvSpPr>
          <p:cNvPr id="7" name="Rectangle 11"/>
          <p:cNvSpPr>
            <a:spLocks noChangeArrowheads="1"/>
          </p:cNvSpPr>
          <p:nvPr userDrawn="1"/>
        </p:nvSpPr>
        <p:spPr bwMode="auto">
          <a:xfrm>
            <a:off x="6054725" y="5630720"/>
            <a:ext cx="308927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1"/>
                </a:solidFill>
                <a:latin typeface="Arial" pitchFamily="34" charset="0"/>
              </a:defRPr>
            </a:lvl1pPr>
            <a:lvl2pPr marL="742950" indent="-285750" eaLnBrk="0" hangingPunct="0">
              <a:defRPr sz="3400">
                <a:solidFill>
                  <a:schemeClr val="tx1"/>
                </a:solidFill>
                <a:latin typeface="Arial" pitchFamily="34" charset="0"/>
              </a:defRPr>
            </a:lvl2pPr>
            <a:lvl3pPr marL="1143000" indent="-228600" eaLnBrk="0" hangingPunct="0">
              <a:defRPr sz="3400">
                <a:solidFill>
                  <a:schemeClr val="tx1"/>
                </a:solidFill>
                <a:latin typeface="Arial" pitchFamily="34" charset="0"/>
              </a:defRPr>
            </a:lvl3pPr>
            <a:lvl4pPr marL="1600200" indent="-228600" eaLnBrk="0" hangingPunct="0">
              <a:defRPr sz="3400">
                <a:solidFill>
                  <a:schemeClr val="tx1"/>
                </a:solidFill>
                <a:latin typeface="Arial" pitchFamily="34" charset="0"/>
              </a:defRPr>
            </a:lvl4pPr>
            <a:lvl5pPr marL="2057400" indent="-228600" eaLnBrk="0" hangingPunct="0">
              <a:defRPr sz="3400">
                <a:solidFill>
                  <a:schemeClr val="tx1"/>
                </a:solidFill>
                <a:latin typeface="Arial" pitchFamily="34" charset="0"/>
              </a:defRPr>
            </a:lvl5pPr>
            <a:lvl6pPr marL="2514600" indent="-228600" algn="ctr" eaLnBrk="0" fontAlgn="base" hangingPunct="0">
              <a:spcBef>
                <a:spcPct val="20000"/>
              </a:spcBef>
              <a:spcAft>
                <a:spcPct val="0"/>
              </a:spcAft>
              <a:buChar char="•"/>
              <a:defRPr sz="3400">
                <a:solidFill>
                  <a:schemeClr val="tx1"/>
                </a:solidFill>
                <a:latin typeface="Arial" pitchFamily="34" charset="0"/>
              </a:defRPr>
            </a:lvl6pPr>
            <a:lvl7pPr marL="2971800" indent="-228600" algn="ctr" eaLnBrk="0" fontAlgn="base" hangingPunct="0">
              <a:spcBef>
                <a:spcPct val="20000"/>
              </a:spcBef>
              <a:spcAft>
                <a:spcPct val="0"/>
              </a:spcAft>
              <a:buChar char="•"/>
              <a:defRPr sz="3400">
                <a:solidFill>
                  <a:schemeClr val="tx1"/>
                </a:solidFill>
                <a:latin typeface="Arial" pitchFamily="34" charset="0"/>
              </a:defRPr>
            </a:lvl7pPr>
            <a:lvl8pPr marL="3429000" indent="-228600" algn="ctr" eaLnBrk="0" fontAlgn="base" hangingPunct="0">
              <a:spcBef>
                <a:spcPct val="20000"/>
              </a:spcBef>
              <a:spcAft>
                <a:spcPct val="0"/>
              </a:spcAft>
              <a:buChar char="•"/>
              <a:defRPr sz="3400">
                <a:solidFill>
                  <a:schemeClr val="tx1"/>
                </a:solidFill>
                <a:latin typeface="Arial" pitchFamily="34" charset="0"/>
              </a:defRPr>
            </a:lvl8pPr>
            <a:lvl9pPr marL="3886200" indent="-228600" algn="ctr" eaLnBrk="0" fontAlgn="base" hangingPunct="0">
              <a:spcBef>
                <a:spcPct val="20000"/>
              </a:spcBef>
              <a:spcAft>
                <a:spcPct val="0"/>
              </a:spcAft>
              <a:buChar char="•"/>
              <a:defRPr sz="3400">
                <a:solidFill>
                  <a:schemeClr val="tx1"/>
                </a:solidFill>
                <a:latin typeface="Arial" pitchFamily="34" charset="0"/>
              </a:defRPr>
            </a:lvl9pPr>
          </a:lstStyle>
          <a:p>
            <a:pPr algn="ctr" eaLnBrk="1" fontAlgn="base" hangingPunct="1">
              <a:lnSpc>
                <a:spcPct val="80000"/>
              </a:lnSpc>
              <a:spcBef>
                <a:spcPct val="20000"/>
              </a:spcBef>
              <a:spcAft>
                <a:spcPct val="0"/>
              </a:spcAft>
              <a:defRPr/>
            </a:pPr>
            <a:r>
              <a:rPr lang="en-US" altLang="en-US" sz="1400" dirty="0">
                <a:solidFill>
                  <a:srgbClr val="000000"/>
                </a:solidFill>
              </a:rPr>
              <a:t>PowerPoint Slides prepared by: </a:t>
            </a:r>
          </a:p>
          <a:p>
            <a:pPr algn="ctr" eaLnBrk="1" fontAlgn="base" hangingPunct="1">
              <a:lnSpc>
                <a:spcPct val="80000"/>
              </a:lnSpc>
              <a:spcBef>
                <a:spcPct val="20000"/>
              </a:spcBef>
              <a:spcAft>
                <a:spcPct val="0"/>
              </a:spcAft>
              <a:defRPr/>
            </a:pPr>
            <a:r>
              <a:rPr lang="en-US" altLang="en-US" sz="1400" dirty="0">
                <a:solidFill>
                  <a:srgbClr val="000000"/>
                </a:solidFill>
              </a:rPr>
              <a:t>V.  </a:t>
            </a:r>
            <a:r>
              <a:rPr lang="en-US" altLang="en-US" sz="1400" dirty="0" err="1">
                <a:solidFill>
                  <a:srgbClr val="000000"/>
                </a:solidFill>
              </a:rPr>
              <a:t>Andreea</a:t>
            </a:r>
            <a:r>
              <a:rPr lang="en-US" altLang="en-US" sz="1400" dirty="0">
                <a:solidFill>
                  <a:srgbClr val="000000"/>
                </a:solidFill>
              </a:rPr>
              <a:t>  CHIRITESCU</a:t>
            </a:r>
          </a:p>
          <a:p>
            <a:pPr algn="ctr" eaLnBrk="1" fontAlgn="base" hangingPunct="1">
              <a:lnSpc>
                <a:spcPct val="80000"/>
              </a:lnSpc>
              <a:spcBef>
                <a:spcPct val="20000"/>
              </a:spcBef>
              <a:spcAft>
                <a:spcPct val="0"/>
              </a:spcAft>
              <a:defRPr/>
            </a:pPr>
            <a:r>
              <a:rPr lang="en-US" altLang="en-US" sz="1400" dirty="0">
                <a:solidFill>
                  <a:srgbClr val="000000"/>
                </a:solidFill>
              </a:rPr>
              <a:t>Eastern Illinois University</a:t>
            </a:r>
          </a:p>
        </p:txBody>
      </p:sp>
      <p:sp>
        <p:nvSpPr>
          <p:cNvPr id="8"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244114714"/>
      </p:ext>
    </p:extLst>
  </p:cSld>
  <p:clrMap bg1="lt1" tx1="dk1" bg2="lt2" tx2="dk2" accent1="accent1" accent2="accent2" accent3="accent3" accent4="accent4" accent5="accent5" accent6="accent6" hlink="hlink" folHlink="folHlink"/>
  <p:sldLayoutIdLst>
    <p:sldLayoutId id="2147483683" r:id="rId1"/>
  </p:sldLayoutIdLst>
  <p:hf hdr="0" dt="0"/>
  <p:txStyles>
    <p:titleStyle>
      <a:lvl1pPr algn="l" rtl="0" eaLnBrk="0" fontAlgn="base" hangingPunct="0">
        <a:spcBef>
          <a:spcPct val="0"/>
        </a:spcBef>
        <a:spcAft>
          <a:spcPct val="0"/>
        </a:spcAft>
        <a:defRPr sz="4400">
          <a:solidFill>
            <a:schemeClr val="accent2"/>
          </a:solidFill>
          <a:latin typeface="+mj-lt"/>
          <a:ea typeface="+mj-ea"/>
          <a:cs typeface="+mj-cs"/>
        </a:defRPr>
      </a:lvl1pPr>
      <a:lvl2pPr algn="l" rtl="0" eaLnBrk="0" fontAlgn="base" hangingPunct="0">
        <a:spcBef>
          <a:spcPct val="0"/>
        </a:spcBef>
        <a:spcAft>
          <a:spcPct val="0"/>
        </a:spcAft>
        <a:defRPr sz="4400">
          <a:solidFill>
            <a:schemeClr val="accent2"/>
          </a:solidFill>
          <a:latin typeface="Sabon-Bold" charset="0"/>
        </a:defRPr>
      </a:lvl2pPr>
      <a:lvl3pPr algn="l" rtl="0" eaLnBrk="0" fontAlgn="base" hangingPunct="0">
        <a:spcBef>
          <a:spcPct val="0"/>
        </a:spcBef>
        <a:spcAft>
          <a:spcPct val="0"/>
        </a:spcAft>
        <a:defRPr sz="4400">
          <a:solidFill>
            <a:schemeClr val="accent2"/>
          </a:solidFill>
          <a:latin typeface="Sabon-Bold" charset="0"/>
        </a:defRPr>
      </a:lvl3pPr>
      <a:lvl4pPr algn="l" rtl="0" eaLnBrk="0" fontAlgn="base" hangingPunct="0">
        <a:spcBef>
          <a:spcPct val="0"/>
        </a:spcBef>
        <a:spcAft>
          <a:spcPct val="0"/>
        </a:spcAft>
        <a:defRPr sz="4400">
          <a:solidFill>
            <a:schemeClr val="accent2"/>
          </a:solidFill>
          <a:latin typeface="Sabon-Bold" charset="0"/>
        </a:defRPr>
      </a:lvl4pPr>
      <a:lvl5pPr algn="l" rtl="0" eaLnBrk="0" fontAlgn="base" hangingPunct="0">
        <a:spcBef>
          <a:spcPct val="0"/>
        </a:spcBef>
        <a:spcAft>
          <a:spcPct val="0"/>
        </a:spcAft>
        <a:defRPr sz="4400">
          <a:solidFill>
            <a:schemeClr val="accent2"/>
          </a:solidFill>
          <a:latin typeface="Sabon-Bold" charset="0"/>
        </a:defRPr>
      </a:lvl5pPr>
      <a:lvl6pPr marL="457200" algn="l" rtl="0" fontAlgn="base">
        <a:spcBef>
          <a:spcPct val="0"/>
        </a:spcBef>
        <a:spcAft>
          <a:spcPct val="0"/>
        </a:spcAft>
        <a:defRPr sz="4400">
          <a:solidFill>
            <a:schemeClr val="accent2"/>
          </a:solidFill>
          <a:latin typeface="Sabon-Bold" charset="0"/>
        </a:defRPr>
      </a:lvl6pPr>
      <a:lvl7pPr marL="914400" algn="l" rtl="0" fontAlgn="base">
        <a:spcBef>
          <a:spcPct val="0"/>
        </a:spcBef>
        <a:spcAft>
          <a:spcPct val="0"/>
        </a:spcAft>
        <a:defRPr sz="4400">
          <a:solidFill>
            <a:schemeClr val="accent2"/>
          </a:solidFill>
          <a:latin typeface="Sabon-Bold" charset="0"/>
        </a:defRPr>
      </a:lvl7pPr>
      <a:lvl8pPr marL="1371600" algn="l" rtl="0" fontAlgn="base">
        <a:spcBef>
          <a:spcPct val="0"/>
        </a:spcBef>
        <a:spcAft>
          <a:spcPct val="0"/>
        </a:spcAft>
        <a:defRPr sz="4400">
          <a:solidFill>
            <a:schemeClr val="accent2"/>
          </a:solidFill>
          <a:latin typeface="Sabon-Bold" charset="0"/>
        </a:defRPr>
      </a:lvl8pPr>
      <a:lvl9pPr marL="1828800" algn="l" rtl="0" fontAlgn="base">
        <a:spcBef>
          <a:spcPct val="0"/>
        </a:spcBef>
        <a:spcAft>
          <a:spcPct val="0"/>
        </a:spcAft>
        <a:defRPr sz="4400">
          <a:solidFill>
            <a:schemeClr val="accent2"/>
          </a:solidFill>
          <a:latin typeface="Sabon-Bold"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7163" y="941388"/>
            <a:ext cx="8829675" cy="1905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Lst>
        </p:spPr>
      </p:pic>
      <p:pic>
        <p:nvPicPr>
          <p:cNvPr id="2052" name="Picture 1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7163" y="6248400"/>
            <a:ext cx="8829675" cy="1905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Lst>
        </p:spPr>
      </p:pic>
      <p:sp>
        <p:nvSpPr>
          <p:cNvPr id="2053" name="Rectangle 3"/>
          <p:cNvSpPr>
            <a:spLocks noGrp="1" noChangeAspect="1" noChangeArrowheads="1"/>
          </p:cNvSpPr>
          <p:nvPr>
            <p:ph type="title"/>
          </p:nvPr>
        </p:nvSpPr>
        <p:spPr bwMode="auto">
          <a:xfrm>
            <a:off x="1" y="0"/>
            <a:ext cx="9144000" cy="966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endParaRPr lang="en-US" altLang="en-US" dirty="0"/>
          </a:p>
        </p:txBody>
      </p:sp>
      <p:sp>
        <p:nvSpPr>
          <p:cNvPr id="3078" name="Rectangle 8"/>
          <p:cNvSpPr>
            <a:spLocks noGrp="1" noChangeArrowheads="1"/>
          </p:cNvSpPr>
          <p:nvPr>
            <p:ph type="body" idx="1"/>
          </p:nvPr>
        </p:nvSpPr>
        <p:spPr bwMode="auto">
          <a:xfrm>
            <a:off x="277813" y="1025525"/>
            <a:ext cx="8588375" cy="542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text </a:t>
            </a:r>
            <a:r>
              <a:rPr lang="en-US" altLang="en-US" dirty="0" err="1"/>
              <a:t>stClick</a:t>
            </a:r>
            <a:r>
              <a:rPr lang="en-US" altLang="en-US" dirty="0"/>
              <a:t> to edit Master </a:t>
            </a:r>
            <a:r>
              <a:rPr lang="en-US" altLang="en-US" dirty="0" err="1"/>
              <a:t>yles</a:t>
            </a:r>
            <a:endParaRPr lang="en-US" altLang="en-US" dirty="0"/>
          </a:p>
          <a:p>
            <a:pPr lvl="1"/>
            <a:r>
              <a:rPr lang="en-US" altLang="en-US" dirty="0"/>
              <a:t>Second level</a:t>
            </a:r>
          </a:p>
          <a:p>
            <a:pPr lvl="2"/>
            <a:r>
              <a:rPr lang="en-US" altLang="en-US" dirty="0" err="1"/>
              <a:t>Thirdlevel</a:t>
            </a:r>
            <a:endParaRPr lang="en-US" altLang="en-US" dirty="0"/>
          </a:p>
          <a:p>
            <a:pPr lvl="2"/>
            <a:r>
              <a:rPr lang="en-US" altLang="en-US" dirty="0"/>
              <a:t> Fourth level</a:t>
            </a:r>
          </a:p>
          <a:p>
            <a:pPr lvl="4"/>
            <a:r>
              <a:rPr lang="en-US" altLang="en-US" dirty="0"/>
              <a:t>Fifth level</a:t>
            </a:r>
          </a:p>
        </p:txBody>
      </p:sp>
      <p:sp>
        <p:nvSpPr>
          <p:cNvPr id="37898" name="Rectangle 10"/>
          <p:cNvSpPr>
            <a:spLocks noGrp="1" noChangeArrowheads="1"/>
          </p:cNvSpPr>
          <p:nvPr>
            <p:ph type="sldNum" sz="quarter" idx="4"/>
          </p:nvPr>
        </p:nvSpPr>
        <p:spPr bwMode="auto">
          <a:xfrm>
            <a:off x="8618538" y="6423025"/>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9"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937505546"/>
      </p:ext>
    </p:extLst>
  </p:cSld>
  <p:clrMap bg1="lt1" tx1="dk1" bg2="lt2" tx2="dk2" accent1="accent1" accent2="accent2" accent3="accent3" accent4="accent4" accent5="accent5" accent6="accent6" hlink="hlink" folHlink="folHlink"/>
  <p:sldLayoutIdLst>
    <p:sldLayoutId id="2147483685" r:id="rId1"/>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animEffect transition="in" filter="wipe(left)">
                                      <p:cBhvr>
                                        <p:cTn id="7" dur="500"/>
                                        <p:tgtEl>
                                          <p:spTgt spid="3078">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animEffect transition="in" filter="wipe(left)">
                                      <p:cBhvr>
                                        <p:cTn id="11" dur="500"/>
                                        <p:tgtEl>
                                          <p:spTgt spid="3078">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animEffect transition="in" filter="wipe(left)">
                                      <p:cBhvr>
                                        <p:cTn id="15" dur="500"/>
                                        <p:tgtEl>
                                          <p:spTgt spid="3078">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animEffect transition="in" filter="wipe(left)">
                                      <p:cBhvr>
                                        <p:cTn id="19" dur="500"/>
                                        <p:tgtEl>
                                          <p:spTgt spid="3078">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Effect transition="in" filter="wipe(left)">
                                      <p:cBhvr>
                                        <p:cTn id="23" dur="500"/>
                                        <p:tgtEl>
                                          <p:spTgt spid="30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tmplLst>
          <p:tmpl lvl="1">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Lst>
      </p:bldP>
    </p:bldLst>
  </p:timing>
  <p:hf hdr="0" dt="0"/>
  <p:txStyles>
    <p:titleStyle>
      <a:lvl1pPr algn="ctr" rtl="0" eaLnBrk="0" fontAlgn="base" hangingPunct="0">
        <a:spcBef>
          <a:spcPct val="0"/>
        </a:spcBef>
        <a:spcAft>
          <a:spcPct val="0"/>
        </a:spcAft>
        <a:defRPr sz="4000" b="1">
          <a:solidFill>
            <a:srgbClr val="AE1221"/>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1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7014" y="1024563"/>
            <a:ext cx="7229792" cy="5422344"/>
          </a:xfrm>
          <a:prstGeom prst="rect">
            <a:avLst/>
          </a:prstGeom>
          <a:noFill/>
          <a:ln>
            <a:noFill/>
          </a:ln>
          <a:effectLst>
            <a:outerShdw sx="999" sy="999" algn="ctr" rotWithShape="0">
              <a:srgbClr val="000000"/>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Lst>
        </p:spPr>
      </p:pic>
      <p:sp>
        <p:nvSpPr>
          <p:cNvPr id="18" name="Content Placeholder 7"/>
          <p:cNvSpPr txBox="1">
            <a:spLocks/>
          </p:cNvSpPr>
          <p:nvPr userDrawn="1"/>
        </p:nvSpPr>
        <p:spPr>
          <a:xfrm>
            <a:off x="31750" y="766763"/>
            <a:ext cx="4540250" cy="20399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Bef>
                <a:spcPts val="0"/>
              </a:spcBef>
              <a:buFontTx/>
              <a:buNone/>
              <a:defRPr/>
            </a:pPr>
            <a:endParaRPr lang="en-US" sz="2200" i="1" kern="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Straight Connector 4"/>
          <p:cNvCxnSpPr/>
          <p:nvPr userDrawn="1"/>
        </p:nvCxnSpPr>
        <p:spPr bwMode="auto">
          <a:xfrm>
            <a:off x="7875243" y="0"/>
            <a:ext cx="0" cy="838200"/>
          </a:xfrm>
          <a:prstGeom prst="line">
            <a:avLst/>
          </a:prstGeom>
          <a:noFill/>
          <a:ln w="38100" cap="flat" cmpd="sng" algn="ctr">
            <a:solidFill>
              <a:srgbClr val="FFFFFF"/>
            </a:solidFill>
            <a:prstDash val="solid"/>
            <a:round/>
            <a:headEnd type="none" w="med" len="med"/>
            <a:tailEnd type="none" w="med" len="med"/>
          </a:ln>
          <a:effectLst/>
        </p:spPr>
      </p:cxnSp>
      <p:sp>
        <p:nvSpPr>
          <p:cNvPr id="7" name="Rectangle 11"/>
          <p:cNvSpPr>
            <a:spLocks noChangeArrowheads="1"/>
          </p:cNvSpPr>
          <p:nvPr userDrawn="1"/>
        </p:nvSpPr>
        <p:spPr bwMode="auto">
          <a:xfrm>
            <a:off x="973759" y="6019800"/>
            <a:ext cx="7213047" cy="407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1"/>
                </a:solidFill>
                <a:latin typeface="Arial" pitchFamily="34" charset="0"/>
              </a:defRPr>
            </a:lvl1pPr>
            <a:lvl2pPr marL="742950" indent="-285750" eaLnBrk="0" hangingPunct="0">
              <a:defRPr sz="3400">
                <a:solidFill>
                  <a:schemeClr val="tx1"/>
                </a:solidFill>
                <a:latin typeface="Arial" pitchFamily="34" charset="0"/>
              </a:defRPr>
            </a:lvl2pPr>
            <a:lvl3pPr marL="1143000" indent="-228600" eaLnBrk="0" hangingPunct="0">
              <a:defRPr sz="3400">
                <a:solidFill>
                  <a:schemeClr val="tx1"/>
                </a:solidFill>
                <a:latin typeface="Arial" pitchFamily="34" charset="0"/>
              </a:defRPr>
            </a:lvl3pPr>
            <a:lvl4pPr marL="1600200" indent="-228600" eaLnBrk="0" hangingPunct="0">
              <a:defRPr sz="3400">
                <a:solidFill>
                  <a:schemeClr val="tx1"/>
                </a:solidFill>
                <a:latin typeface="Arial" pitchFamily="34" charset="0"/>
              </a:defRPr>
            </a:lvl4pPr>
            <a:lvl5pPr marL="2057400" indent="-228600" eaLnBrk="0" hangingPunct="0">
              <a:defRPr sz="3400">
                <a:solidFill>
                  <a:schemeClr val="tx1"/>
                </a:solidFill>
                <a:latin typeface="Arial" pitchFamily="34" charset="0"/>
              </a:defRPr>
            </a:lvl5pPr>
            <a:lvl6pPr marL="2514600" indent="-228600" algn="ctr" eaLnBrk="0" fontAlgn="base" hangingPunct="0">
              <a:spcBef>
                <a:spcPct val="20000"/>
              </a:spcBef>
              <a:spcAft>
                <a:spcPct val="0"/>
              </a:spcAft>
              <a:buChar char="•"/>
              <a:defRPr sz="3400">
                <a:solidFill>
                  <a:schemeClr val="tx1"/>
                </a:solidFill>
                <a:latin typeface="Arial" pitchFamily="34" charset="0"/>
              </a:defRPr>
            </a:lvl6pPr>
            <a:lvl7pPr marL="2971800" indent="-228600" algn="ctr" eaLnBrk="0" fontAlgn="base" hangingPunct="0">
              <a:spcBef>
                <a:spcPct val="20000"/>
              </a:spcBef>
              <a:spcAft>
                <a:spcPct val="0"/>
              </a:spcAft>
              <a:buChar char="•"/>
              <a:defRPr sz="3400">
                <a:solidFill>
                  <a:schemeClr val="tx1"/>
                </a:solidFill>
                <a:latin typeface="Arial" pitchFamily="34" charset="0"/>
              </a:defRPr>
            </a:lvl7pPr>
            <a:lvl8pPr marL="3429000" indent="-228600" algn="ctr" eaLnBrk="0" fontAlgn="base" hangingPunct="0">
              <a:spcBef>
                <a:spcPct val="20000"/>
              </a:spcBef>
              <a:spcAft>
                <a:spcPct val="0"/>
              </a:spcAft>
              <a:buChar char="•"/>
              <a:defRPr sz="3400">
                <a:solidFill>
                  <a:schemeClr val="tx1"/>
                </a:solidFill>
                <a:latin typeface="Arial" pitchFamily="34" charset="0"/>
              </a:defRPr>
            </a:lvl8pPr>
            <a:lvl9pPr marL="3886200" indent="-228600" algn="ctr" eaLnBrk="0" fontAlgn="base" hangingPunct="0">
              <a:spcBef>
                <a:spcPct val="20000"/>
              </a:spcBef>
              <a:spcAft>
                <a:spcPct val="0"/>
              </a:spcAft>
              <a:buChar char="•"/>
              <a:defRPr sz="3400">
                <a:solidFill>
                  <a:schemeClr val="tx1"/>
                </a:solidFill>
                <a:latin typeface="Arial" pitchFamily="34" charset="0"/>
              </a:defRPr>
            </a:lvl9pPr>
          </a:lstStyle>
          <a:p>
            <a:pPr algn="ctr" eaLnBrk="1" fontAlgn="base" hangingPunct="1">
              <a:lnSpc>
                <a:spcPct val="80000"/>
              </a:lnSpc>
              <a:spcBef>
                <a:spcPct val="20000"/>
              </a:spcBef>
              <a:spcAft>
                <a:spcPct val="0"/>
              </a:spcAft>
              <a:defRPr/>
            </a:pPr>
            <a:r>
              <a:rPr lang="en-US" altLang="en-US" sz="900" dirty="0">
                <a:solidFill>
                  <a:schemeClr val="bg1"/>
                </a:solidFill>
              </a:rPr>
              <a:t>PowerPoint Slides prepared by: </a:t>
            </a:r>
          </a:p>
          <a:p>
            <a:pPr algn="ctr" eaLnBrk="1" fontAlgn="base" hangingPunct="1">
              <a:lnSpc>
                <a:spcPct val="80000"/>
              </a:lnSpc>
              <a:spcBef>
                <a:spcPct val="20000"/>
              </a:spcBef>
              <a:spcAft>
                <a:spcPct val="0"/>
              </a:spcAft>
              <a:defRPr/>
            </a:pPr>
            <a:r>
              <a:rPr lang="en-US" altLang="en-US" sz="900" dirty="0">
                <a:solidFill>
                  <a:schemeClr val="bg1"/>
                </a:solidFill>
              </a:rPr>
              <a:t>V.  </a:t>
            </a:r>
            <a:r>
              <a:rPr lang="en-US" altLang="en-US" sz="900" dirty="0" err="1">
                <a:solidFill>
                  <a:schemeClr val="bg1"/>
                </a:solidFill>
              </a:rPr>
              <a:t>Andreea</a:t>
            </a:r>
            <a:r>
              <a:rPr lang="en-US" altLang="en-US" sz="900" dirty="0">
                <a:solidFill>
                  <a:schemeClr val="bg1"/>
                </a:solidFill>
              </a:rPr>
              <a:t>  CHIRITESCU</a:t>
            </a:r>
          </a:p>
          <a:p>
            <a:pPr algn="ctr" eaLnBrk="1" fontAlgn="base" hangingPunct="1">
              <a:lnSpc>
                <a:spcPct val="80000"/>
              </a:lnSpc>
              <a:spcBef>
                <a:spcPct val="20000"/>
              </a:spcBef>
              <a:spcAft>
                <a:spcPct val="0"/>
              </a:spcAft>
              <a:defRPr/>
            </a:pPr>
            <a:r>
              <a:rPr lang="en-US" altLang="en-US" sz="900" dirty="0">
                <a:solidFill>
                  <a:schemeClr val="bg1"/>
                </a:solidFill>
              </a:rPr>
              <a:t>Eastern Illinois University</a:t>
            </a:r>
          </a:p>
        </p:txBody>
      </p:sp>
      <p:sp>
        <p:nvSpPr>
          <p:cNvPr id="8" name="Rectangle 3">
            <a:extLst>
              <a:ext uri="{FF2B5EF4-FFF2-40B4-BE49-F238E27FC236}">
                <a16:creationId xmlns:a16="http://schemas.microsoft.com/office/drawing/2014/main" id="{AA75D65E-629B-4588-8C36-0CF382278E4C}"/>
              </a:ext>
            </a:extLst>
          </p:cNvPr>
          <p:cNvSpPr>
            <a:spLocks noGrp="1" noChangeAspect="1" noChangeArrowheads="1"/>
          </p:cNvSpPr>
          <p:nvPr>
            <p:ph type="title"/>
          </p:nvPr>
        </p:nvSpPr>
        <p:spPr bwMode="auto">
          <a:xfrm>
            <a:off x="1" y="-39757"/>
            <a:ext cx="9144000" cy="966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endParaRPr lang="en-US" altLang="en-US" dirty="0"/>
          </a:p>
        </p:txBody>
      </p:sp>
      <p:sp>
        <p:nvSpPr>
          <p:cNvPr id="9"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497795596"/>
      </p:ext>
    </p:extLst>
  </p:cSld>
  <p:clrMap bg1="lt1" tx1="dk1" bg2="lt2" tx2="dk2" accent1="accent1" accent2="accent2" accent3="accent3" accent4="accent4" accent5="accent5" accent6="accent6" hlink="hlink" folHlink="folHlink"/>
  <p:sldLayoutIdLst>
    <p:sldLayoutId id="2147483687" r:id="rId1"/>
  </p:sldLayoutIdLst>
  <p:hf hdr="0" dt="0"/>
  <p:txStyles>
    <p:titleStyle>
      <a:lvl1pPr algn="l" rtl="0" eaLnBrk="0" fontAlgn="base" hangingPunct="0">
        <a:spcBef>
          <a:spcPct val="0"/>
        </a:spcBef>
        <a:spcAft>
          <a:spcPct val="0"/>
        </a:spcAft>
        <a:defRPr sz="4400">
          <a:solidFill>
            <a:schemeClr val="accent2"/>
          </a:solidFill>
          <a:latin typeface="+mj-lt"/>
          <a:ea typeface="+mj-ea"/>
          <a:cs typeface="+mj-cs"/>
        </a:defRPr>
      </a:lvl1pPr>
      <a:lvl2pPr algn="l" rtl="0" eaLnBrk="0" fontAlgn="base" hangingPunct="0">
        <a:spcBef>
          <a:spcPct val="0"/>
        </a:spcBef>
        <a:spcAft>
          <a:spcPct val="0"/>
        </a:spcAft>
        <a:defRPr sz="4400">
          <a:solidFill>
            <a:schemeClr val="accent2"/>
          </a:solidFill>
          <a:latin typeface="Sabon-Bold" charset="0"/>
        </a:defRPr>
      </a:lvl2pPr>
      <a:lvl3pPr algn="l" rtl="0" eaLnBrk="0" fontAlgn="base" hangingPunct="0">
        <a:spcBef>
          <a:spcPct val="0"/>
        </a:spcBef>
        <a:spcAft>
          <a:spcPct val="0"/>
        </a:spcAft>
        <a:defRPr sz="4400">
          <a:solidFill>
            <a:schemeClr val="accent2"/>
          </a:solidFill>
          <a:latin typeface="Sabon-Bold" charset="0"/>
        </a:defRPr>
      </a:lvl3pPr>
      <a:lvl4pPr algn="l" rtl="0" eaLnBrk="0" fontAlgn="base" hangingPunct="0">
        <a:spcBef>
          <a:spcPct val="0"/>
        </a:spcBef>
        <a:spcAft>
          <a:spcPct val="0"/>
        </a:spcAft>
        <a:defRPr sz="4400">
          <a:solidFill>
            <a:schemeClr val="accent2"/>
          </a:solidFill>
          <a:latin typeface="Sabon-Bold" charset="0"/>
        </a:defRPr>
      </a:lvl4pPr>
      <a:lvl5pPr algn="l" rtl="0" eaLnBrk="0" fontAlgn="base" hangingPunct="0">
        <a:spcBef>
          <a:spcPct val="0"/>
        </a:spcBef>
        <a:spcAft>
          <a:spcPct val="0"/>
        </a:spcAft>
        <a:defRPr sz="4400">
          <a:solidFill>
            <a:schemeClr val="accent2"/>
          </a:solidFill>
          <a:latin typeface="Sabon-Bold" charset="0"/>
        </a:defRPr>
      </a:lvl5pPr>
      <a:lvl6pPr marL="457200" algn="l" rtl="0" fontAlgn="base">
        <a:spcBef>
          <a:spcPct val="0"/>
        </a:spcBef>
        <a:spcAft>
          <a:spcPct val="0"/>
        </a:spcAft>
        <a:defRPr sz="4400">
          <a:solidFill>
            <a:schemeClr val="accent2"/>
          </a:solidFill>
          <a:latin typeface="Sabon-Bold" charset="0"/>
        </a:defRPr>
      </a:lvl6pPr>
      <a:lvl7pPr marL="914400" algn="l" rtl="0" fontAlgn="base">
        <a:spcBef>
          <a:spcPct val="0"/>
        </a:spcBef>
        <a:spcAft>
          <a:spcPct val="0"/>
        </a:spcAft>
        <a:defRPr sz="4400">
          <a:solidFill>
            <a:schemeClr val="accent2"/>
          </a:solidFill>
          <a:latin typeface="Sabon-Bold" charset="0"/>
        </a:defRPr>
      </a:lvl7pPr>
      <a:lvl8pPr marL="1371600" algn="l" rtl="0" fontAlgn="base">
        <a:spcBef>
          <a:spcPct val="0"/>
        </a:spcBef>
        <a:spcAft>
          <a:spcPct val="0"/>
        </a:spcAft>
        <a:defRPr sz="4400">
          <a:solidFill>
            <a:schemeClr val="accent2"/>
          </a:solidFill>
          <a:latin typeface="Sabon-Bold" charset="0"/>
        </a:defRPr>
      </a:lvl8pPr>
      <a:lvl9pPr marL="1828800" algn="l" rtl="0" fontAlgn="base">
        <a:spcBef>
          <a:spcPct val="0"/>
        </a:spcBef>
        <a:spcAft>
          <a:spcPct val="0"/>
        </a:spcAft>
        <a:defRPr sz="4400">
          <a:solidFill>
            <a:schemeClr val="accent2"/>
          </a:solidFill>
          <a:latin typeface="Sabon-Bold"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1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7014" y="1024563"/>
            <a:ext cx="7229792" cy="5422344"/>
          </a:xfrm>
          <a:prstGeom prst="rect">
            <a:avLst/>
          </a:prstGeom>
          <a:noFill/>
          <a:ln>
            <a:noFill/>
          </a:ln>
          <a:effectLst>
            <a:outerShdw sx="999" sy="999" algn="ctr" rotWithShape="0">
              <a:srgbClr val="000000"/>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Lst>
        </p:spPr>
      </p:pic>
      <p:sp>
        <p:nvSpPr>
          <p:cNvPr id="18" name="Content Placeholder 7"/>
          <p:cNvSpPr txBox="1">
            <a:spLocks/>
          </p:cNvSpPr>
          <p:nvPr userDrawn="1"/>
        </p:nvSpPr>
        <p:spPr>
          <a:xfrm>
            <a:off x="31750" y="766763"/>
            <a:ext cx="4540250" cy="20399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Bef>
                <a:spcPts val="0"/>
              </a:spcBef>
              <a:buFontTx/>
              <a:buNone/>
              <a:defRPr/>
            </a:pPr>
            <a:endParaRPr lang="en-US" sz="2200" i="1" kern="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Straight Connector 4"/>
          <p:cNvCxnSpPr/>
          <p:nvPr userDrawn="1"/>
        </p:nvCxnSpPr>
        <p:spPr bwMode="auto">
          <a:xfrm>
            <a:off x="7875243" y="0"/>
            <a:ext cx="0" cy="838200"/>
          </a:xfrm>
          <a:prstGeom prst="line">
            <a:avLst/>
          </a:prstGeom>
          <a:noFill/>
          <a:ln w="38100" cap="flat" cmpd="sng" algn="ctr">
            <a:solidFill>
              <a:srgbClr val="FFFFFF"/>
            </a:solidFill>
            <a:prstDash val="solid"/>
            <a:round/>
            <a:headEnd type="none" w="med" len="med"/>
            <a:tailEnd type="none" w="med" len="med"/>
          </a:ln>
          <a:effectLst/>
        </p:spPr>
      </p:cxnSp>
      <p:sp>
        <p:nvSpPr>
          <p:cNvPr id="8" name="Rectangle 3">
            <a:extLst>
              <a:ext uri="{FF2B5EF4-FFF2-40B4-BE49-F238E27FC236}">
                <a16:creationId xmlns:a16="http://schemas.microsoft.com/office/drawing/2014/main" id="{AA75D65E-629B-4588-8C36-0CF382278E4C}"/>
              </a:ext>
            </a:extLst>
          </p:cNvPr>
          <p:cNvSpPr>
            <a:spLocks noGrp="1" noChangeAspect="1" noChangeArrowheads="1"/>
          </p:cNvSpPr>
          <p:nvPr>
            <p:ph type="title"/>
          </p:nvPr>
        </p:nvSpPr>
        <p:spPr bwMode="auto">
          <a:xfrm>
            <a:off x="1" y="-39757"/>
            <a:ext cx="9144000" cy="966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endParaRPr lang="en-US" altLang="en-US" dirty="0"/>
          </a:p>
        </p:txBody>
      </p:sp>
      <p:sp>
        <p:nvSpPr>
          <p:cNvPr id="9"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
        <p:nvSpPr>
          <p:cNvPr id="12" name="Rectangle 11"/>
          <p:cNvSpPr>
            <a:spLocks noChangeArrowheads="1"/>
          </p:cNvSpPr>
          <p:nvPr userDrawn="1"/>
        </p:nvSpPr>
        <p:spPr bwMode="auto">
          <a:xfrm>
            <a:off x="1225039" y="5593773"/>
            <a:ext cx="1828800" cy="37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1"/>
                </a:solidFill>
                <a:latin typeface="Arial" pitchFamily="34" charset="0"/>
              </a:defRPr>
            </a:lvl1pPr>
            <a:lvl2pPr marL="742950" indent="-285750" eaLnBrk="0" hangingPunct="0">
              <a:defRPr sz="3400">
                <a:solidFill>
                  <a:schemeClr val="tx1"/>
                </a:solidFill>
                <a:latin typeface="Arial" pitchFamily="34" charset="0"/>
              </a:defRPr>
            </a:lvl2pPr>
            <a:lvl3pPr marL="1143000" indent="-228600" eaLnBrk="0" hangingPunct="0">
              <a:defRPr sz="3400">
                <a:solidFill>
                  <a:schemeClr val="tx1"/>
                </a:solidFill>
                <a:latin typeface="Arial" pitchFamily="34" charset="0"/>
              </a:defRPr>
            </a:lvl3pPr>
            <a:lvl4pPr marL="1600200" indent="-228600" eaLnBrk="0" hangingPunct="0">
              <a:defRPr sz="3400">
                <a:solidFill>
                  <a:schemeClr val="tx1"/>
                </a:solidFill>
                <a:latin typeface="Arial" pitchFamily="34" charset="0"/>
              </a:defRPr>
            </a:lvl4pPr>
            <a:lvl5pPr marL="2057400" indent="-228600" eaLnBrk="0" hangingPunct="0">
              <a:defRPr sz="3400">
                <a:solidFill>
                  <a:schemeClr val="tx1"/>
                </a:solidFill>
                <a:latin typeface="Arial" pitchFamily="34" charset="0"/>
              </a:defRPr>
            </a:lvl5pPr>
            <a:lvl6pPr marL="2514600" indent="-228600" algn="ctr" eaLnBrk="0" fontAlgn="base" hangingPunct="0">
              <a:spcBef>
                <a:spcPct val="20000"/>
              </a:spcBef>
              <a:spcAft>
                <a:spcPct val="0"/>
              </a:spcAft>
              <a:buChar char="•"/>
              <a:defRPr sz="3400">
                <a:solidFill>
                  <a:schemeClr val="tx1"/>
                </a:solidFill>
                <a:latin typeface="Arial" pitchFamily="34" charset="0"/>
              </a:defRPr>
            </a:lvl6pPr>
            <a:lvl7pPr marL="2971800" indent="-228600" algn="ctr" eaLnBrk="0" fontAlgn="base" hangingPunct="0">
              <a:spcBef>
                <a:spcPct val="20000"/>
              </a:spcBef>
              <a:spcAft>
                <a:spcPct val="0"/>
              </a:spcAft>
              <a:buChar char="•"/>
              <a:defRPr sz="3400">
                <a:solidFill>
                  <a:schemeClr val="tx1"/>
                </a:solidFill>
                <a:latin typeface="Arial" pitchFamily="34" charset="0"/>
              </a:defRPr>
            </a:lvl7pPr>
            <a:lvl8pPr marL="3429000" indent="-228600" algn="ctr" eaLnBrk="0" fontAlgn="base" hangingPunct="0">
              <a:spcBef>
                <a:spcPct val="20000"/>
              </a:spcBef>
              <a:spcAft>
                <a:spcPct val="0"/>
              </a:spcAft>
              <a:buChar char="•"/>
              <a:defRPr sz="3400">
                <a:solidFill>
                  <a:schemeClr val="tx1"/>
                </a:solidFill>
                <a:latin typeface="Arial" pitchFamily="34" charset="0"/>
              </a:defRPr>
            </a:lvl8pPr>
            <a:lvl9pPr marL="3886200" indent="-228600" algn="ctr" eaLnBrk="0" fontAlgn="base" hangingPunct="0">
              <a:spcBef>
                <a:spcPct val="20000"/>
              </a:spcBef>
              <a:spcAft>
                <a:spcPct val="0"/>
              </a:spcAft>
              <a:buChar char="•"/>
              <a:defRPr sz="3400">
                <a:solidFill>
                  <a:schemeClr val="tx1"/>
                </a:solidFill>
                <a:latin typeface="Arial" pitchFamily="34" charset="0"/>
              </a:defRPr>
            </a:lvl9pPr>
          </a:lstStyle>
          <a:p>
            <a:pPr algn="ctr" eaLnBrk="1" fontAlgn="base" hangingPunct="1">
              <a:lnSpc>
                <a:spcPct val="80000"/>
              </a:lnSpc>
              <a:spcBef>
                <a:spcPct val="20000"/>
              </a:spcBef>
              <a:spcAft>
                <a:spcPct val="0"/>
              </a:spcAft>
              <a:defRPr/>
            </a:pPr>
            <a:r>
              <a:rPr lang="en-US" altLang="en-US" sz="900" dirty="0">
                <a:solidFill>
                  <a:schemeClr val="tx1"/>
                </a:solidFill>
              </a:rPr>
              <a:t>PowerPoint Slides prepared by: </a:t>
            </a:r>
          </a:p>
          <a:p>
            <a:pPr algn="ctr" eaLnBrk="1" fontAlgn="base" hangingPunct="1">
              <a:lnSpc>
                <a:spcPct val="80000"/>
              </a:lnSpc>
              <a:spcBef>
                <a:spcPct val="20000"/>
              </a:spcBef>
              <a:spcAft>
                <a:spcPct val="0"/>
              </a:spcAft>
              <a:defRPr/>
            </a:pPr>
            <a:r>
              <a:rPr lang="en-US" altLang="en-US" sz="900" dirty="0">
                <a:solidFill>
                  <a:schemeClr val="tx1"/>
                </a:solidFill>
              </a:rPr>
              <a:t>V.  </a:t>
            </a:r>
            <a:r>
              <a:rPr lang="en-US" altLang="en-US" sz="900" dirty="0" err="1">
                <a:solidFill>
                  <a:schemeClr val="tx1"/>
                </a:solidFill>
              </a:rPr>
              <a:t>Andreea</a:t>
            </a:r>
            <a:r>
              <a:rPr lang="en-US" altLang="en-US" sz="900" dirty="0">
                <a:solidFill>
                  <a:schemeClr val="tx1"/>
                </a:solidFill>
              </a:rPr>
              <a:t>  CHIRITESCU</a:t>
            </a:r>
          </a:p>
          <a:p>
            <a:pPr algn="ctr" eaLnBrk="1" fontAlgn="base" hangingPunct="1">
              <a:lnSpc>
                <a:spcPct val="80000"/>
              </a:lnSpc>
              <a:spcBef>
                <a:spcPct val="20000"/>
              </a:spcBef>
              <a:spcAft>
                <a:spcPct val="0"/>
              </a:spcAft>
              <a:defRPr/>
            </a:pPr>
            <a:r>
              <a:rPr lang="en-US" altLang="en-US" sz="900" dirty="0">
                <a:solidFill>
                  <a:schemeClr val="tx1"/>
                </a:solidFill>
              </a:rPr>
              <a:t>Eastern Illinois University</a:t>
            </a:r>
          </a:p>
        </p:txBody>
      </p:sp>
    </p:spTree>
    <p:extLst>
      <p:ext uri="{BB962C8B-B14F-4D97-AF65-F5344CB8AC3E}">
        <p14:creationId xmlns:p14="http://schemas.microsoft.com/office/powerpoint/2010/main" val="1779532006"/>
      </p:ext>
    </p:extLst>
  </p:cSld>
  <p:clrMap bg1="lt1" tx1="dk1" bg2="lt2" tx2="dk2" accent1="accent1" accent2="accent2" accent3="accent3" accent4="accent4" accent5="accent5" accent6="accent6" hlink="hlink" folHlink="folHlink"/>
  <p:sldLayoutIdLst>
    <p:sldLayoutId id="2147483689" r:id="rId1"/>
  </p:sldLayoutIdLst>
  <p:hf hdr="0" dt="0"/>
  <p:txStyles>
    <p:titleStyle>
      <a:lvl1pPr algn="l" rtl="0" eaLnBrk="0" fontAlgn="base" hangingPunct="0">
        <a:spcBef>
          <a:spcPct val="0"/>
        </a:spcBef>
        <a:spcAft>
          <a:spcPct val="0"/>
        </a:spcAft>
        <a:defRPr sz="4400">
          <a:solidFill>
            <a:schemeClr val="accent2"/>
          </a:solidFill>
          <a:latin typeface="+mj-lt"/>
          <a:ea typeface="+mj-ea"/>
          <a:cs typeface="+mj-cs"/>
        </a:defRPr>
      </a:lvl1pPr>
      <a:lvl2pPr algn="l" rtl="0" eaLnBrk="0" fontAlgn="base" hangingPunct="0">
        <a:spcBef>
          <a:spcPct val="0"/>
        </a:spcBef>
        <a:spcAft>
          <a:spcPct val="0"/>
        </a:spcAft>
        <a:defRPr sz="4400">
          <a:solidFill>
            <a:schemeClr val="accent2"/>
          </a:solidFill>
          <a:latin typeface="Sabon-Bold" charset="0"/>
        </a:defRPr>
      </a:lvl2pPr>
      <a:lvl3pPr algn="l" rtl="0" eaLnBrk="0" fontAlgn="base" hangingPunct="0">
        <a:spcBef>
          <a:spcPct val="0"/>
        </a:spcBef>
        <a:spcAft>
          <a:spcPct val="0"/>
        </a:spcAft>
        <a:defRPr sz="4400">
          <a:solidFill>
            <a:schemeClr val="accent2"/>
          </a:solidFill>
          <a:latin typeface="Sabon-Bold" charset="0"/>
        </a:defRPr>
      </a:lvl3pPr>
      <a:lvl4pPr algn="l" rtl="0" eaLnBrk="0" fontAlgn="base" hangingPunct="0">
        <a:spcBef>
          <a:spcPct val="0"/>
        </a:spcBef>
        <a:spcAft>
          <a:spcPct val="0"/>
        </a:spcAft>
        <a:defRPr sz="4400">
          <a:solidFill>
            <a:schemeClr val="accent2"/>
          </a:solidFill>
          <a:latin typeface="Sabon-Bold" charset="0"/>
        </a:defRPr>
      </a:lvl4pPr>
      <a:lvl5pPr algn="l" rtl="0" eaLnBrk="0" fontAlgn="base" hangingPunct="0">
        <a:spcBef>
          <a:spcPct val="0"/>
        </a:spcBef>
        <a:spcAft>
          <a:spcPct val="0"/>
        </a:spcAft>
        <a:defRPr sz="4400">
          <a:solidFill>
            <a:schemeClr val="accent2"/>
          </a:solidFill>
          <a:latin typeface="Sabon-Bold" charset="0"/>
        </a:defRPr>
      </a:lvl5pPr>
      <a:lvl6pPr marL="457200" algn="l" rtl="0" fontAlgn="base">
        <a:spcBef>
          <a:spcPct val="0"/>
        </a:spcBef>
        <a:spcAft>
          <a:spcPct val="0"/>
        </a:spcAft>
        <a:defRPr sz="4400">
          <a:solidFill>
            <a:schemeClr val="accent2"/>
          </a:solidFill>
          <a:latin typeface="Sabon-Bold" charset="0"/>
        </a:defRPr>
      </a:lvl6pPr>
      <a:lvl7pPr marL="914400" algn="l" rtl="0" fontAlgn="base">
        <a:spcBef>
          <a:spcPct val="0"/>
        </a:spcBef>
        <a:spcAft>
          <a:spcPct val="0"/>
        </a:spcAft>
        <a:defRPr sz="4400">
          <a:solidFill>
            <a:schemeClr val="accent2"/>
          </a:solidFill>
          <a:latin typeface="Sabon-Bold" charset="0"/>
        </a:defRPr>
      </a:lvl7pPr>
      <a:lvl8pPr marL="1371600" algn="l" rtl="0" fontAlgn="base">
        <a:spcBef>
          <a:spcPct val="0"/>
        </a:spcBef>
        <a:spcAft>
          <a:spcPct val="0"/>
        </a:spcAft>
        <a:defRPr sz="4400">
          <a:solidFill>
            <a:schemeClr val="accent2"/>
          </a:solidFill>
          <a:latin typeface="Sabon-Bold" charset="0"/>
        </a:defRPr>
      </a:lvl8pPr>
      <a:lvl9pPr marL="1828800" algn="l" rtl="0" fontAlgn="base">
        <a:spcBef>
          <a:spcPct val="0"/>
        </a:spcBef>
        <a:spcAft>
          <a:spcPct val="0"/>
        </a:spcAft>
        <a:defRPr sz="4400">
          <a:solidFill>
            <a:schemeClr val="accent2"/>
          </a:solidFill>
          <a:latin typeface="Sabon-Bold"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1"/>
            <a:ext cx="9144000" cy="6400799"/>
            <a:chOff x="0" y="1"/>
            <a:chExt cx="9144000" cy="6477001"/>
          </a:xfrm>
        </p:grpSpPr>
        <p:pic>
          <p:nvPicPr>
            <p:cNvPr id="1027"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066801"/>
              <a:ext cx="9144000"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2"/>
              <a:ext cx="28575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10800000">
              <a:off x="8858250" y="1"/>
              <a:ext cx="28575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053" name="Rectangle 3"/>
          <p:cNvSpPr>
            <a:spLocks noGrp="1" noChangeAspect="1" noChangeArrowheads="1"/>
          </p:cNvSpPr>
          <p:nvPr>
            <p:ph type="title"/>
          </p:nvPr>
        </p:nvSpPr>
        <p:spPr bwMode="auto">
          <a:xfrm>
            <a:off x="258456" y="101600"/>
            <a:ext cx="8599794"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dirty="0"/>
              <a:t>Name </a:t>
            </a:r>
            <a:r>
              <a:rPr lang="en-US" altLang="en-US" dirty="0" err="1"/>
              <a:t>fgchmvb</a:t>
            </a:r>
            <a:r>
              <a:rPr lang="en-US" altLang="en-US" dirty="0"/>
              <a:t> </a:t>
            </a:r>
          </a:p>
        </p:txBody>
      </p:sp>
      <p:sp>
        <p:nvSpPr>
          <p:cNvPr id="3078" name="Rectangle 8"/>
          <p:cNvSpPr>
            <a:spLocks noGrp="1" noChangeArrowheads="1"/>
          </p:cNvSpPr>
          <p:nvPr>
            <p:ph type="body" idx="1"/>
          </p:nvPr>
        </p:nvSpPr>
        <p:spPr bwMode="auto">
          <a:xfrm>
            <a:off x="292912" y="1054100"/>
            <a:ext cx="8588375"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text </a:t>
            </a:r>
            <a:r>
              <a:rPr lang="en-US" altLang="en-US" dirty="0" err="1"/>
              <a:t>stClick</a:t>
            </a:r>
            <a:r>
              <a:rPr lang="en-US" altLang="en-US" dirty="0"/>
              <a:t> to edit Master </a:t>
            </a:r>
            <a:r>
              <a:rPr lang="en-US" altLang="en-US" dirty="0" err="1"/>
              <a:t>yles</a:t>
            </a:r>
            <a:endParaRPr lang="en-US" altLang="en-US" dirty="0"/>
          </a:p>
          <a:p>
            <a:pPr lvl="1"/>
            <a:r>
              <a:rPr lang="en-US" altLang="en-US" dirty="0"/>
              <a:t>Second level</a:t>
            </a:r>
          </a:p>
          <a:p>
            <a:pPr lvl="2"/>
            <a:r>
              <a:rPr lang="en-US" altLang="en-US" dirty="0" err="1"/>
              <a:t>Thirdlevel</a:t>
            </a:r>
            <a:endParaRPr lang="en-US" altLang="en-US" dirty="0"/>
          </a:p>
          <a:p>
            <a:pPr lvl="2"/>
            <a:r>
              <a:rPr lang="en-US" altLang="en-US" dirty="0"/>
              <a:t> Fourth level</a:t>
            </a:r>
          </a:p>
          <a:p>
            <a:pPr lvl="4"/>
            <a:r>
              <a:rPr lang="en-US" altLang="en-US" dirty="0"/>
              <a:t>Fifth level</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12"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77070386"/>
      </p:ext>
    </p:extLst>
  </p:cSld>
  <p:clrMap bg1="lt1" tx1="dk1" bg2="lt2" tx2="dk2" accent1="accent1" accent2="accent2" accent3="accent3" accent4="accent4" accent5="accent5" accent6="accent6" hlink="hlink" folHlink="folHlink"/>
  <p:sldLayoutIdLst>
    <p:sldLayoutId id="2147483681" r:id="rId1"/>
  </p:sldLayoutIdLst>
  <p:transition/>
  <p:hf hdr="0" dt="0"/>
  <p:txStyles>
    <p:titleStyle>
      <a:lvl1pPr algn="ctr" rtl="0" eaLnBrk="0" fontAlgn="base" hangingPunct="0">
        <a:spcBef>
          <a:spcPct val="0"/>
        </a:spcBef>
        <a:spcAft>
          <a:spcPct val="0"/>
        </a:spcAft>
        <a:defRPr sz="3600">
          <a:solidFill>
            <a:srgbClr val="005EA4"/>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chemeClr val="tx2"/>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2"/>
          </a:solidFill>
          <a:latin typeface="+mn-lt"/>
        </a:defRPr>
      </a:lvl2pPr>
      <a:lvl3pPr marL="1143000" indent="-228600" algn="l" rtl="0" eaLnBrk="0" fontAlgn="base" hangingPunct="0">
        <a:spcBef>
          <a:spcPct val="20000"/>
        </a:spcBef>
        <a:spcAft>
          <a:spcPct val="0"/>
        </a:spcAft>
        <a:buSzPct val="90000"/>
        <a:buChar char="•"/>
        <a:defRPr sz="2800">
          <a:solidFill>
            <a:schemeClr val="tx2"/>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2"/>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1" name="Picture 1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7163" y="941388"/>
            <a:ext cx="8829675"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052"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57163" y="6248400"/>
            <a:ext cx="8829675"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053" name="Rectangle 3"/>
          <p:cNvSpPr>
            <a:spLocks noGrp="1" noChangeAspect="1" noChangeArrowheads="1"/>
          </p:cNvSpPr>
          <p:nvPr>
            <p:ph type="title"/>
          </p:nvPr>
        </p:nvSpPr>
        <p:spPr bwMode="auto">
          <a:xfrm>
            <a:off x="662152" y="77788"/>
            <a:ext cx="7819697"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a:t>Name fgchmvb </a:t>
            </a:r>
          </a:p>
        </p:txBody>
      </p:sp>
      <p:sp>
        <p:nvSpPr>
          <p:cNvPr id="3078" name="Rectangle 8"/>
          <p:cNvSpPr>
            <a:spLocks noGrp="1" noChangeArrowheads="1"/>
          </p:cNvSpPr>
          <p:nvPr>
            <p:ph type="body" idx="1"/>
          </p:nvPr>
        </p:nvSpPr>
        <p:spPr bwMode="auto">
          <a:xfrm>
            <a:off x="277813" y="1025525"/>
            <a:ext cx="8588375"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text </a:t>
            </a:r>
            <a:r>
              <a:rPr lang="en-US" altLang="en-US" dirty="0" err="1"/>
              <a:t>stClick</a:t>
            </a:r>
            <a:r>
              <a:rPr lang="en-US" altLang="en-US" dirty="0"/>
              <a:t> to edit Master </a:t>
            </a:r>
            <a:r>
              <a:rPr lang="en-US" altLang="en-US" dirty="0" err="1"/>
              <a:t>yles</a:t>
            </a:r>
            <a:endParaRPr lang="en-US" altLang="en-US" dirty="0"/>
          </a:p>
          <a:p>
            <a:pPr lvl="1"/>
            <a:r>
              <a:rPr lang="en-US" altLang="en-US" dirty="0"/>
              <a:t>Second level</a:t>
            </a:r>
          </a:p>
          <a:p>
            <a:pPr lvl="2"/>
            <a:r>
              <a:rPr lang="en-US" altLang="en-US" dirty="0" err="1"/>
              <a:t>Thirdlevel</a:t>
            </a:r>
            <a:endParaRPr lang="en-US" altLang="en-US" dirty="0"/>
          </a:p>
          <a:p>
            <a:pPr lvl="2"/>
            <a:r>
              <a:rPr lang="en-US" altLang="en-US" dirty="0"/>
              <a:t> Fourth level</a:t>
            </a:r>
          </a:p>
          <a:p>
            <a:pPr lvl="4"/>
            <a:r>
              <a:rPr lang="en-US" altLang="en-US" dirty="0"/>
              <a:t>Fifth level</a:t>
            </a:r>
          </a:p>
        </p:txBody>
      </p:sp>
      <p:sp>
        <p:nvSpPr>
          <p:cNvPr id="37898" name="Rectangle 10"/>
          <p:cNvSpPr>
            <a:spLocks noGrp="1" noChangeArrowheads="1"/>
          </p:cNvSpPr>
          <p:nvPr>
            <p:ph type="sldNum" sz="quarter" idx="4"/>
          </p:nvPr>
        </p:nvSpPr>
        <p:spPr bwMode="auto">
          <a:xfrm>
            <a:off x="8618538" y="6423025"/>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8"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2024080141"/>
      </p:ext>
    </p:extLst>
  </p:cSld>
  <p:clrMap bg1="lt1" tx1="dk1" bg2="lt2" tx2="dk2" accent1="accent1" accent2="accent2" accent3="accent3" accent4="accent4" accent5="accent5" accent6="accent6" hlink="hlink" folHlink="folHlink"/>
  <p:sldLayoutIdLst>
    <p:sldLayoutId id="2147483664" r:id="rId1"/>
    <p:sldLayoutId id="2147483674" r:id="rId2"/>
  </p:sldLayoutIdLst>
  <p:transition/>
  <p:hf hdr="0" dt="0"/>
  <p:txStyles>
    <p:titleStyle>
      <a:lvl1pPr algn="ctr" rtl="0" eaLnBrk="0" fontAlgn="base" hangingPunct="0">
        <a:spcBef>
          <a:spcPct val="0"/>
        </a:spcBef>
        <a:spcAft>
          <a:spcPct val="0"/>
        </a:spcAft>
        <a:defRPr sz="4000">
          <a:solidFill>
            <a:srgbClr val="AE1221"/>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1"/>
            <a:ext cx="9144000" cy="6542704"/>
            <a:chOff x="0" y="1"/>
            <a:chExt cx="9144000" cy="6542704"/>
          </a:xfrm>
        </p:grpSpPr>
        <p:pic>
          <p:nvPicPr>
            <p:cNvPr id="3074" name="Picture 1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9550" y="487363"/>
              <a:ext cx="8591550" cy="5653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80" name="Picture 1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01100" y="436563"/>
              <a:ext cx="342900" cy="605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81"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6141067"/>
              <a:ext cx="9144000" cy="401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75" name="Picture 1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328" y="1"/>
              <a:ext cx="247650" cy="6542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sp>
        <p:nvSpPr>
          <p:cNvPr id="3076" name="Rectangle 2"/>
          <p:cNvSpPr>
            <a:spLocks noGrp="1" noChangeAspect="1" noChangeArrowheads="1"/>
          </p:cNvSpPr>
          <p:nvPr>
            <p:ph type="title"/>
          </p:nvPr>
        </p:nvSpPr>
        <p:spPr bwMode="auto">
          <a:xfrm>
            <a:off x="209550" y="0"/>
            <a:ext cx="87709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Figure 1</a:t>
            </a:r>
          </a:p>
        </p:txBody>
      </p:sp>
      <p:sp>
        <p:nvSpPr>
          <p:cNvPr id="3077" name="Rectangle 3"/>
          <p:cNvSpPr>
            <a:spLocks noGrp="1" noChangeArrowheads="1"/>
          </p:cNvSpPr>
          <p:nvPr>
            <p:ph type="body" idx="1"/>
          </p:nvPr>
        </p:nvSpPr>
        <p:spPr bwMode="auto">
          <a:xfrm>
            <a:off x="414338" y="1600200"/>
            <a:ext cx="3657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Text</a:t>
            </a:r>
          </a:p>
        </p:txBody>
      </p:sp>
      <p:sp>
        <p:nvSpPr>
          <p:cNvPr id="185357" name="Rectangle 13"/>
          <p:cNvSpPr>
            <a:spLocks noGrp="1" noChangeArrowheads="1"/>
          </p:cNvSpPr>
          <p:nvPr>
            <p:ph type="sldNum" sz="quarter" idx="4"/>
          </p:nvPr>
        </p:nvSpPr>
        <p:spPr bwMode="auto">
          <a:xfrm>
            <a:off x="8618538" y="6473825"/>
            <a:ext cx="520700" cy="379413"/>
          </a:xfrm>
          <a:prstGeom prst="rect">
            <a:avLst/>
          </a:prstGeom>
          <a:noFill/>
          <a:ln w="19050">
            <a:noFill/>
            <a:prstDash val="sysDash"/>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5E12E99D-42F8-4B90-BC1F-2FD222301686}" type="slidenum">
              <a:rPr lang="en-US"/>
              <a:pPr fontAlgn="base">
                <a:spcAft>
                  <a:spcPct val="0"/>
                </a:spcAft>
                <a:defRPr/>
              </a:pPr>
              <a:t>‹#›</a:t>
            </a:fld>
            <a:endParaRPr lang="en-US" dirty="0"/>
          </a:p>
        </p:txBody>
      </p:sp>
      <p:grpSp>
        <p:nvGrpSpPr>
          <p:cNvPr id="11" name="Group 10"/>
          <p:cNvGrpSpPr/>
          <p:nvPr userDrawn="1"/>
        </p:nvGrpSpPr>
        <p:grpSpPr>
          <a:xfrm>
            <a:off x="90539" y="77773"/>
            <a:ext cx="8929618" cy="6297167"/>
            <a:chOff x="90539" y="77773"/>
            <a:chExt cx="8929618" cy="6297167"/>
          </a:xfrm>
        </p:grpSpPr>
        <p:grpSp>
          <p:nvGrpSpPr>
            <p:cNvPr id="12" name="Group 11"/>
            <p:cNvGrpSpPr/>
            <p:nvPr userDrawn="1"/>
          </p:nvGrpSpPr>
          <p:grpSpPr>
            <a:xfrm>
              <a:off x="90539" y="77773"/>
              <a:ext cx="2075718" cy="583326"/>
              <a:chOff x="90539" y="77773"/>
              <a:chExt cx="2075718" cy="583326"/>
            </a:xfrm>
          </p:grpSpPr>
          <p:cxnSp>
            <p:nvCxnSpPr>
              <p:cNvPr id="16" name="Straight Connector 15"/>
              <p:cNvCxnSpPr/>
              <p:nvPr userDrawn="1"/>
            </p:nvCxnSpPr>
            <p:spPr bwMode="auto">
              <a:xfrm>
                <a:off x="90539" y="536628"/>
                <a:ext cx="2075718" cy="0"/>
              </a:xfrm>
              <a:prstGeom prst="line">
                <a:avLst/>
              </a:prstGeom>
              <a:noFill/>
              <a:ln w="28575" cap="flat" cmpd="sng" algn="ctr">
                <a:solidFill>
                  <a:srgbClr val="074866"/>
                </a:solidFill>
                <a:prstDash val="solid"/>
                <a:round/>
                <a:headEnd type="none" w="med" len="med"/>
                <a:tailEnd type="none" w="med" len="med"/>
              </a:ln>
              <a:effectLst/>
            </p:spPr>
          </p:cxnSp>
          <p:cxnSp>
            <p:nvCxnSpPr>
              <p:cNvPr id="17" name="Straight Connector 16"/>
              <p:cNvCxnSpPr/>
              <p:nvPr userDrawn="1"/>
            </p:nvCxnSpPr>
            <p:spPr bwMode="auto">
              <a:xfrm flipV="1">
                <a:off x="202361" y="77773"/>
                <a:ext cx="0" cy="583326"/>
              </a:xfrm>
              <a:prstGeom prst="line">
                <a:avLst/>
              </a:prstGeom>
              <a:noFill/>
              <a:ln w="28575" cap="flat" cmpd="sng" algn="ctr">
                <a:solidFill>
                  <a:srgbClr val="074866"/>
                </a:solidFill>
                <a:prstDash val="solid"/>
                <a:round/>
                <a:headEnd type="none" w="med" len="med"/>
                <a:tailEnd type="none" w="med" len="med"/>
              </a:ln>
              <a:effectLst/>
            </p:spPr>
          </p:cxnSp>
        </p:grpSp>
        <p:grpSp>
          <p:nvGrpSpPr>
            <p:cNvPr id="13" name="Group 12"/>
            <p:cNvGrpSpPr/>
            <p:nvPr userDrawn="1"/>
          </p:nvGrpSpPr>
          <p:grpSpPr>
            <a:xfrm>
              <a:off x="8187163" y="6011640"/>
              <a:ext cx="832994" cy="363300"/>
              <a:chOff x="8187163" y="6011640"/>
              <a:chExt cx="832994" cy="363300"/>
            </a:xfrm>
          </p:grpSpPr>
          <p:cxnSp>
            <p:nvCxnSpPr>
              <p:cNvPr id="14" name="Straight Connector 13"/>
              <p:cNvCxnSpPr/>
              <p:nvPr userDrawn="1"/>
            </p:nvCxnSpPr>
            <p:spPr bwMode="auto">
              <a:xfrm>
                <a:off x="8187163" y="6292878"/>
                <a:ext cx="832994" cy="1"/>
              </a:xfrm>
              <a:prstGeom prst="line">
                <a:avLst/>
              </a:prstGeom>
              <a:noFill/>
              <a:ln w="28575" cap="flat" cmpd="sng" algn="ctr">
                <a:solidFill>
                  <a:srgbClr val="074866"/>
                </a:solidFill>
                <a:prstDash val="solid"/>
                <a:round/>
                <a:headEnd type="none" w="med" len="med"/>
                <a:tailEnd type="none" w="med" len="med"/>
              </a:ln>
              <a:effectLst/>
            </p:spPr>
          </p:cxnSp>
          <p:cxnSp>
            <p:nvCxnSpPr>
              <p:cNvPr id="15" name="Straight Connector 14"/>
              <p:cNvCxnSpPr/>
              <p:nvPr userDrawn="1"/>
            </p:nvCxnSpPr>
            <p:spPr bwMode="auto">
              <a:xfrm>
                <a:off x="8942003" y="6011640"/>
                <a:ext cx="0" cy="363300"/>
              </a:xfrm>
              <a:prstGeom prst="line">
                <a:avLst/>
              </a:prstGeom>
              <a:noFill/>
              <a:ln w="28575" cap="flat" cmpd="sng" algn="ctr">
                <a:solidFill>
                  <a:srgbClr val="074866"/>
                </a:solidFill>
                <a:prstDash val="solid"/>
                <a:round/>
                <a:headEnd type="none" w="med" len="med"/>
                <a:tailEnd type="none" w="med" len="med"/>
              </a:ln>
              <a:effectLst/>
            </p:spPr>
          </p:cxnSp>
        </p:grpSp>
      </p:grpSp>
      <p:sp>
        <p:nvSpPr>
          <p:cNvPr id="19"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318089468"/>
      </p:ext>
    </p:extLst>
  </p:cSld>
  <p:clrMap bg1="lt1" tx1="dk1" bg2="lt2" tx2="dk2" accent1="accent1" accent2="accent2" accent3="accent3" accent4="accent4" accent5="accent5" accent6="accent6" hlink="hlink" folHlink="folHlink"/>
  <p:sldLayoutIdLst>
    <p:sldLayoutId id="2147483666" r:id="rId1"/>
  </p:sldLayoutIdLst>
  <p:hf hdr="0" dt="0"/>
  <p:txStyles>
    <p:titleStyle>
      <a:lvl1pPr algn="ctr" rtl="0" eaLnBrk="0" fontAlgn="base" hangingPunct="0">
        <a:spcBef>
          <a:spcPct val="0"/>
        </a:spcBef>
        <a:spcAft>
          <a:spcPct val="0"/>
        </a:spcAft>
        <a:defRPr sz="3300">
          <a:solidFill>
            <a:srgbClr val="0D0D0D"/>
          </a:solidFill>
          <a:latin typeface="+mj-lt"/>
          <a:ea typeface="+mj-ea"/>
          <a:cs typeface="+mj-cs"/>
        </a:defRPr>
      </a:lvl1pPr>
      <a:lvl2pPr algn="ctr" rtl="0" eaLnBrk="0" fontAlgn="base" hangingPunct="0">
        <a:spcBef>
          <a:spcPct val="0"/>
        </a:spcBef>
        <a:spcAft>
          <a:spcPct val="0"/>
        </a:spcAft>
        <a:defRPr sz="3300">
          <a:solidFill>
            <a:srgbClr val="0D0D0D"/>
          </a:solidFill>
          <a:latin typeface="Arial" pitchFamily="34" charset="0"/>
        </a:defRPr>
      </a:lvl2pPr>
      <a:lvl3pPr algn="ctr" rtl="0" eaLnBrk="0" fontAlgn="base" hangingPunct="0">
        <a:spcBef>
          <a:spcPct val="0"/>
        </a:spcBef>
        <a:spcAft>
          <a:spcPct val="0"/>
        </a:spcAft>
        <a:defRPr sz="3300">
          <a:solidFill>
            <a:srgbClr val="0D0D0D"/>
          </a:solidFill>
          <a:latin typeface="Arial" pitchFamily="34" charset="0"/>
        </a:defRPr>
      </a:lvl3pPr>
      <a:lvl4pPr algn="ctr" rtl="0" eaLnBrk="0" fontAlgn="base" hangingPunct="0">
        <a:spcBef>
          <a:spcPct val="0"/>
        </a:spcBef>
        <a:spcAft>
          <a:spcPct val="0"/>
        </a:spcAft>
        <a:defRPr sz="3300">
          <a:solidFill>
            <a:srgbClr val="0D0D0D"/>
          </a:solidFill>
          <a:latin typeface="Arial" pitchFamily="34" charset="0"/>
        </a:defRPr>
      </a:lvl4pPr>
      <a:lvl5pPr algn="ctr" rtl="0" eaLnBrk="0" fontAlgn="base" hangingPunct="0">
        <a:spcBef>
          <a:spcPct val="0"/>
        </a:spcBef>
        <a:spcAft>
          <a:spcPct val="0"/>
        </a:spcAft>
        <a:defRPr sz="3300">
          <a:solidFill>
            <a:srgbClr val="0D0D0D"/>
          </a:solidFill>
          <a:latin typeface="Arial" pitchFamily="34" charset="0"/>
        </a:defRPr>
      </a:lvl5pPr>
      <a:lvl6pPr marL="457200" algn="l" rtl="0" fontAlgn="base">
        <a:spcBef>
          <a:spcPct val="0"/>
        </a:spcBef>
        <a:spcAft>
          <a:spcPct val="0"/>
        </a:spcAft>
        <a:defRPr sz="3400">
          <a:solidFill>
            <a:srgbClr val="660066"/>
          </a:solidFill>
          <a:latin typeface="Arial" pitchFamily="34" charset="0"/>
        </a:defRPr>
      </a:lvl6pPr>
      <a:lvl7pPr marL="914400" algn="l" rtl="0" fontAlgn="base">
        <a:spcBef>
          <a:spcPct val="0"/>
        </a:spcBef>
        <a:spcAft>
          <a:spcPct val="0"/>
        </a:spcAft>
        <a:defRPr sz="3400">
          <a:solidFill>
            <a:srgbClr val="660066"/>
          </a:solidFill>
          <a:latin typeface="Arial" pitchFamily="34" charset="0"/>
        </a:defRPr>
      </a:lvl7pPr>
      <a:lvl8pPr marL="1371600" algn="l" rtl="0" fontAlgn="base">
        <a:spcBef>
          <a:spcPct val="0"/>
        </a:spcBef>
        <a:spcAft>
          <a:spcPct val="0"/>
        </a:spcAft>
        <a:defRPr sz="3400">
          <a:solidFill>
            <a:srgbClr val="660066"/>
          </a:solidFill>
          <a:latin typeface="Arial" pitchFamily="34" charset="0"/>
        </a:defRPr>
      </a:lvl8pPr>
      <a:lvl9pPr marL="1828800" algn="l" rtl="0" fontAlgn="base">
        <a:spcBef>
          <a:spcPct val="0"/>
        </a:spcBef>
        <a:spcAft>
          <a:spcPct val="0"/>
        </a:spcAft>
        <a:defRPr sz="3400">
          <a:solidFill>
            <a:srgbClr val="660066"/>
          </a:solidFill>
          <a:latin typeface="Arial"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a:solidFill>
            <a:schemeClr val="tx1"/>
          </a:solidFill>
          <a:latin typeface="+mn-lt"/>
        </a:defRPr>
      </a:lvl2pPr>
      <a:lvl3pPr marL="1143000" indent="-228600" algn="l" rtl="0" eaLnBrk="0" fontAlgn="base" hangingPunct="0">
        <a:spcBef>
          <a:spcPct val="20000"/>
        </a:spcBef>
        <a:spcAft>
          <a:spcPct val="0"/>
        </a:spcAft>
        <a:defRPr>
          <a:solidFill>
            <a:schemeClr val="tx1"/>
          </a:solidFill>
          <a:latin typeface="+mn-lt"/>
        </a:defRPr>
      </a:lvl3pPr>
      <a:lvl4pPr marL="1600200" indent="-228600" algn="l" rtl="0" eaLnBrk="0" fontAlgn="base" hangingPunct="0">
        <a:spcBef>
          <a:spcPct val="20000"/>
        </a:spcBef>
        <a:spcAft>
          <a:spcPct val="0"/>
        </a:spcAft>
        <a:defRPr>
          <a:solidFill>
            <a:schemeClr val="tx1"/>
          </a:solidFill>
          <a:latin typeface="+mn-lt"/>
        </a:defRPr>
      </a:lvl4pPr>
      <a:lvl5pPr marL="2057400" indent="-228600" algn="l" rtl="0" eaLnBrk="0" fontAlgn="base" hangingPunct="0">
        <a:spcBef>
          <a:spcPct val="20000"/>
        </a:spcBef>
        <a:spcAft>
          <a:spcPct val="0"/>
        </a:spcAft>
        <a:defRPr>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6" name="Rectangle 2"/>
          <p:cNvSpPr>
            <a:spLocks noGrp="1" noChangeAspect="1" noChangeArrowheads="1"/>
          </p:cNvSpPr>
          <p:nvPr userDrawn="1">
            <p:ph type="title"/>
          </p:nvPr>
        </p:nvSpPr>
        <p:spPr bwMode="auto">
          <a:xfrm>
            <a:off x="209550" y="0"/>
            <a:ext cx="87709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Table 1</a:t>
            </a:r>
          </a:p>
        </p:txBody>
      </p:sp>
      <p:sp>
        <p:nvSpPr>
          <p:cNvPr id="3077" name="Rectangle 3"/>
          <p:cNvSpPr>
            <a:spLocks noGrp="1" noChangeArrowheads="1"/>
          </p:cNvSpPr>
          <p:nvPr userDrawn="1">
            <p:ph type="body" idx="1"/>
          </p:nvPr>
        </p:nvSpPr>
        <p:spPr bwMode="auto">
          <a:xfrm>
            <a:off x="414338" y="1600200"/>
            <a:ext cx="3657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Text</a:t>
            </a:r>
          </a:p>
        </p:txBody>
      </p:sp>
      <p:sp>
        <p:nvSpPr>
          <p:cNvPr id="185357" name="Rectangle 13"/>
          <p:cNvSpPr>
            <a:spLocks noGrp="1" noChangeArrowheads="1"/>
          </p:cNvSpPr>
          <p:nvPr userDrawn="1">
            <p:ph type="sldNum" sz="quarter" idx="4"/>
          </p:nvPr>
        </p:nvSpPr>
        <p:spPr bwMode="auto">
          <a:xfrm>
            <a:off x="8618538" y="6473825"/>
            <a:ext cx="520700" cy="379413"/>
          </a:xfrm>
          <a:prstGeom prst="rect">
            <a:avLst/>
          </a:prstGeom>
          <a:noFill/>
          <a:ln w="19050">
            <a:noFill/>
            <a:prstDash val="sysDash"/>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5E12E99D-42F8-4B90-BC1F-2FD222301686}" type="slidenum">
              <a:rPr lang="en-US"/>
              <a:pPr fontAlgn="base">
                <a:spcAft>
                  <a:spcPct val="0"/>
                </a:spcAft>
                <a:defRPr/>
              </a:pPr>
              <a:t>‹#›</a:t>
            </a:fld>
            <a:endParaRPr lang="en-US" dirty="0"/>
          </a:p>
        </p:txBody>
      </p:sp>
      <p:grpSp>
        <p:nvGrpSpPr>
          <p:cNvPr id="4" name="Group 3"/>
          <p:cNvGrpSpPr/>
          <p:nvPr userDrawn="1"/>
        </p:nvGrpSpPr>
        <p:grpSpPr>
          <a:xfrm>
            <a:off x="-1" y="0"/>
            <a:ext cx="9144001" cy="6568831"/>
            <a:chOff x="-1" y="0"/>
            <a:chExt cx="9144001" cy="6568831"/>
          </a:xfrm>
        </p:grpSpPr>
        <p:pic>
          <p:nvPicPr>
            <p:cNvPr id="23555"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15400" y="418246"/>
              <a:ext cx="228600" cy="6069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nvGrpSpPr>
            <p:cNvPr id="3" name="Group 2"/>
            <p:cNvGrpSpPr/>
            <p:nvPr userDrawn="1"/>
          </p:nvGrpSpPr>
          <p:grpSpPr>
            <a:xfrm>
              <a:off x="-1" y="0"/>
              <a:ext cx="9108746" cy="6568831"/>
              <a:chOff x="-1" y="0"/>
              <a:chExt cx="9108746" cy="6568831"/>
            </a:xfrm>
          </p:grpSpPr>
          <p:pic>
            <p:nvPicPr>
              <p:cNvPr id="23556" name="Picture 4"/>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 y="0"/>
                <a:ext cx="310551" cy="6568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23557" name="Picture 5"/>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3785" y="6213232"/>
                <a:ext cx="9014960" cy="278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pic>
          <p:nvPicPr>
            <p:cNvPr id="23554"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09551" y="457975"/>
              <a:ext cx="8705849" cy="5860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grpSp>
        <p:nvGrpSpPr>
          <p:cNvPr id="17" name="Group 16"/>
          <p:cNvGrpSpPr/>
          <p:nvPr userDrawn="1"/>
        </p:nvGrpSpPr>
        <p:grpSpPr>
          <a:xfrm>
            <a:off x="124529" y="47182"/>
            <a:ext cx="8918525" cy="6330053"/>
            <a:chOff x="124529" y="47182"/>
            <a:chExt cx="8918525" cy="6330053"/>
          </a:xfrm>
        </p:grpSpPr>
        <p:grpSp>
          <p:nvGrpSpPr>
            <p:cNvPr id="16" name="Group 15"/>
            <p:cNvGrpSpPr/>
            <p:nvPr userDrawn="1"/>
          </p:nvGrpSpPr>
          <p:grpSpPr>
            <a:xfrm>
              <a:off x="124529" y="47182"/>
              <a:ext cx="1704271" cy="583326"/>
              <a:chOff x="124529" y="47182"/>
              <a:chExt cx="1704271" cy="583326"/>
            </a:xfrm>
          </p:grpSpPr>
          <p:cxnSp>
            <p:nvCxnSpPr>
              <p:cNvPr id="7" name="Straight Connector 6"/>
              <p:cNvCxnSpPr/>
              <p:nvPr userDrawn="1"/>
            </p:nvCxnSpPr>
            <p:spPr bwMode="auto">
              <a:xfrm>
                <a:off x="124529" y="506037"/>
                <a:ext cx="1704271" cy="0"/>
              </a:xfrm>
              <a:prstGeom prst="line">
                <a:avLst/>
              </a:prstGeom>
              <a:noFill/>
              <a:ln w="28575" cap="flat" cmpd="sng" algn="ctr">
                <a:solidFill>
                  <a:srgbClr val="E71303"/>
                </a:solidFill>
                <a:prstDash val="solid"/>
                <a:round/>
                <a:headEnd type="none" w="med" len="med"/>
                <a:tailEnd type="none" w="med" len="med"/>
              </a:ln>
              <a:effectLst/>
            </p:spPr>
          </p:cxnSp>
          <p:cxnSp>
            <p:nvCxnSpPr>
              <p:cNvPr id="24" name="Straight Connector 23"/>
              <p:cNvCxnSpPr/>
              <p:nvPr userDrawn="1"/>
            </p:nvCxnSpPr>
            <p:spPr bwMode="auto">
              <a:xfrm flipV="1">
                <a:off x="236351" y="47182"/>
                <a:ext cx="0" cy="583326"/>
              </a:xfrm>
              <a:prstGeom prst="line">
                <a:avLst/>
              </a:prstGeom>
              <a:noFill/>
              <a:ln w="28575" cap="flat" cmpd="sng" algn="ctr">
                <a:solidFill>
                  <a:srgbClr val="E71303"/>
                </a:solidFill>
                <a:prstDash val="solid"/>
                <a:round/>
                <a:headEnd type="none" w="med" len="med"/>
                <a:tailEnd type="none" w="med" len="med"/>
              </a:ln>
              <a:effectLst/>
            </p:spPr>
          </p:cxnSp>
        </p:grpSp>
        <p:grpSp>
          <p:nvGrpSpPr>
            <p:cNvPr id="15" name="Group 14"/>
            <p:cNvGrpSpPr/>
            <p:nvPr userDrawn="1"/>
          </p:nvGrpSpPr>
          <p:grpSpPr>
            <a:xfrm>
              <a:off x="8210060" y="6013935"/>
              <a:ext cx="832994" cy="363300"/>
              <a:chOff x="8210060" y="6013935"/>
              <a:chExt cx="832994" cy="363300"/>
            </a:xfrm>
          </p:grpSpPr>
          <p:cxnSp>
            <p:nvCxnSpPr>
              <p:cNvPr id="22" name="Straight Connector 21"/>
              <p:cNvCxnSpPr/>
              <p:nvPr userDrawn="1"/>
            </p:nvCxnSpPr>
            <p:spPr bwMode="auto">
              <a:xfrm>
                <a:off x="8210060" y="6295173"/>
                <a:ext cx="832994" cy="1"/>
              </a:xfrm>
              <a:prstGeom prst="line">
                <a:avLst/>
              </a:prstGeom>
              <a:noFill/>
              <a:ln w="28575" cap="flat" cmpd="sng" algn="ctr">
                <a:solidFill>
                  <a:srgbClr val="E71303"/>
                </a:solidFill>
                <a:prstDash val="solid"/>
                <a:round/>
                <a:headEnd type="none" w="med" len="med"/>
                <a:tailEnd type="none" w="med" len="med"/>
              </a:ln>
              <a:effectLst/>
            </p:spPr>
          </p:cxnSp>
          <p:cxnSp>
            <p:nvCxnSpPr>
              <p:cNvPr id="27" name="Straight Connector 26"/>
              <p:cNvCxnSpPr/>
              <p:nvPr userDrawn="1"/>
            </p:nvCxnSpPr>
            <p:spPr bwMode="auto">
              <a:xfrm>
                <a:off x="8964900" y="6013935"/>
                <a:ext cx="0" cy="363300"/>
              </a:xfrm>
              <a:prstGeom prst="line">
                <a:avLst/>
              </a:prstGeom>
              <a:noFill/>
              <a:ln w="28575" cap="flat" cmpd="sng" algn="ctr">
                <a:solidFill>
                  <a:srgbClr val="E71303"/>
                </a:solidFill>
                <a:prstDash val="solid"/>
                <a:round/>
                <a:headEnd type="none" w="med" len="med"/>
                <a:tailEnd type="none" w="med" len="med"/>
              </a:ln>
              <a:effectLst/>
            </p:spPr>
          </p:cxnSp>
        </p:grpSp>
      </p:grpSp>
      <p:sp>
        <p:nvSpPr>
          <p:cNvPr id="20"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38036896"/>
      </p:ext>
    </p:extLst>
  </p:cSld>
  <p:clrMap bg1="lt1" tx1="dk1" bg2="lt2" tx2="dk2" accent1="accent1" accent2="accent2" accent3="accent3" accent4="accent4" accent5="accent5" accent6="accent6" hlink="hlink" folHlink="folHlink"/>
  <p:sldLayoutIdLst>
    <p:sldLayoutId id="2147483669" r:id="rId1"/>
  </p:sldLayoutIdLst>
  <p:hf hdr="0" dt="0"/>
  <p:txStyles>
    <p:titleStyle>
      <a:lvl1pPr algn="ctr" rtl="0" eaLnBrk="0" fontAlgn="base" hangingPunct="0">
        <a:spcBef>
          <a:spcPct val="0"/>
        </a:spcBef>
        <a:spcAft>
          <a:spcPct val="0"/>
        </a:spcAft>
        <a:defRPr sz="3300">
          <a:solidFill>
            <a:srgbClr val="0D0D0D"/>
          </a:solidFill>
          <a:latin typeface="+mj-lt"/>
          <a:ea typeface="+mj-ea"/>
          <a:cs typeface="+mj-cs"/>
        </a:defRPr>
      </a:lvl1pPr>
      <a:lvl2pPr algn="ctr" rtl="0" eaLnBrk="0" fontAlgn="base" hangingPunct="0">
        <a:spcBef>
          <a:spcPct val="0"/>
        </a:spcBef>
        <a:spcAft>
          <a:spcPct val="0"/>
        </a:spcAft>
        <a:defRPr sz="3300">
          <a:solidFill>
            <a:srgbClr val="0D0D0D"/>
          </a:solidFill>
          <a:latin typeface="Arial" pitchFamily="34" charset="0"/>
        </a:defRPr>
      </a:lvl2pPr>
      <a:lvl3pPr algn="ctr" rtl="0" eaLnBrk="0" fontAlgn="base" hangingPunct="0">
        <a:spcBef>
          <a:spcPct val="0"/>
        </a:spcBef>
        <a:spcAft>
          <a:spcPct val="0"/>
        </a:spcAft>
        <a:defRPr sz="3300">
          <a:solidFill>
            <a:srgbClr val="0D0D0D"/>
          </a:solidFill>
          <a:latin typeface="Arial" pitchFamily="34" charset="0"/>
        </a:defRPr>
      </a:lvl3pPr>
      <a:lvl4pPr algn="ctr" rtl="0" eaLnBrk="0" fontAlgn="base" hangingPunct="0">
        <a:spcBef>
          <a:spcPct val="0"/>
        </a:spcBef>
        <a:spcAft>
          <a:spcPct val="0"/>
        </a:spcAft>
        <a:defRPr sz="3300">
          <a:solidFill>
            <a:srgbClr val="0D0D0D"/>
          </a:solidFill>
          <a:latin typeface="Arial" pitchFamily="34" charset="0"/>
        </a:defRPr>
      </a:lvl4pPr>
      <a:lvl5pPr algn="ctr" rtl="0" eaLnBrk="0" fontAlgn="base" hangingPunct="0">
        <a:spcBef>
          <a:spcPct val="0"/>
        </a:spcBef>
        <a:spcAft>
          <a:spcPct val="0"/>
        </a:spcAft>
        <a:defRPr sz="3300">
          <a:solidFill>
            <a:srgbClr val="0D0D0D"/>
          </a:solidFill>
          <a:latin typeface="Arial" pitchFamily="34" charset="0"/>
        </a:defRPr>
      </a:lvl5pPr>
      <a:lvl6pPr marL="457200" algn="l" rtl="0" fontAlgn="base">
        <a:spcBef>
          <a:spcPct val="0"/>
        </a:spcBef>
        <a:spcAft>
          <a:spcPct val="0"/>
        </a:spcAft>
        <a:defRPr sz="3400">
          <a:solidFill>
            <a:srgbClr val="660066"/>
          </a:solidFill>
          <a:latin typeface="Arial" pitchFamily="34" charset="0"/>
        </a:defRPr>
      </a:lvl6pPr>
      <a:lvl7pPr marL="914400" algn="l" rtl="0" fontAlgn="base">
        <a:spcBef>
          <a:spcPct val="0"/>
        </a:spcBef>
        <a:spcAft>
          <a:spcPct val="0"/>
        </a:spcAft>
        <a:defRPr sz="3400">
          <a:solidFill>
            <a:srgbClr val="660066"/>
          </a:solidFill>
          <a:latin typeface="Arial" pitchFamily="34" charset="0"/>
        </a:defRPr>
      </a:lvl7pPr>
      <a:lvl8pPr marL="1371600" algn="l" rtl="0" fontAlgn="base">
        <a:spcBef>
          <a:spcPct val="0"/>
        </a:spcBef>
        <a:spcAft>
          <a:spcPct val="0"/>
        </a:spcAft>
        <a:defRPr sz="3400">
          <a:solidFill>
            <a:srgbClr val="660066"/>
          </a:solidFill>
          <a:latin typeface="Arial" pitchFamily="34" charset="0"/>
        </a:defRPr>
      </a:lvl8pPr>
      <a:lvl9pPr marL="1828800" algn="l" rtl="0" fontAlgn="base">
        <a:spcBef>
          <a:spcPct val="0"/>
        </a:spcBef>
        <a:spcAft>
          <a:spcPct val="0"/>
        </a:spcAft>
        <a:defRPr sz="3400">
          <a:solidFill>
            <a:srgbClr val="660066"/>
          </a:solidFill>
          <a:latin typeface="Arial"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a:solidFill>
            <a:schemeClr val="tx1"/>
          </a:solidFill>
          <a:latin typeface="+mn-lt"/>
        </a:defRPr>
      </a:lvl2pPr>
      <a:lvl3pPr marL="1143000" indent="-228600" algn="l" rtl="0" eaLnBrk="0" fontAlgn="base" hangingPunct="0">
        <a:spcBef>
          <a:spcPct val="20000"/>
        </a:spcBef>
        <a:spcAft>
          <a:spcPct val="0"/>
        </a:spcAft>
        <a:defRPr>
          <a:solidFill>
            <a:schemeClr val="tx1"/>
          </a:solidFill>
          <a:latin typeface="+mn-lt"/>
        </a:defRPr>
      </a:lvl3pPr>
      <a:lvl4pPr marL="1600200" indent="-228600" algn="l" rtl="0" eaLnBrk="0" fontAlgn="base" hangingPunct="0">
        <a:spcBef>
          <a:spcPct val="20000"/>
        </a:spcBef>
        <a:spcAft>
          <a:spcPct val="0"/>
        </a:spcAft>
        <a:defRPr>
          <a:solidFill>
            <a:schemeClr val="tx1"/>
          </a:solidFill>
          <a:latin typeface="+mn-lt"/>
        </a:defRPr>
      </a:lvl4pPr>
      <a:lvl5pPr marL="2057400" indent="-228600" algn="l" rtl="0" eaLnBrk="0" fontAlgn="base" hangingPunct="0">
        <a:spcBef>
          <a:spcPct val="20000"/>
        </a:spcBef>
        <a:spcAft>
          <a:spcPct val="0"/>
        </a:spcAft>
        <a:defRPr>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6200000">
            <a:off x="-2647949" y="3409951"/>
            <a:ext cx="56388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053" name="Rectangle 3"/>
          <p:cNvSpPr>
            <a:spLocks noGrp="1" noChangeAspect="1" noChangeArrowheads="1"/>
          </p:cNvSpPr>
          <p:nvPr>
            <p:ph type="title"/>
          </p:nvPr>
        </p:nvSpPr>
        <p:spPr bwMode="auto">
          <a:xfrm>
            <a:off x="76201" y="77788"/>
            <a:ext cx="9067800"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dirty="0"/>
              <a:t>Name </a:t>
            </a:r>
            <a:r>
              <a:rPr lang="en-US" altLang="en-US" dirty="0" err="1"/>
              <a:t>fgchmvb</a:t>
            </a:r>
            <a:r>
              <a:rPr lang="en-US" altLang="en-US" dirty="0"/>
              <a:t> </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pic>
        <p:nvPicPr>
          <p:cNvPr id="9"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5400000">
            <a:off x="6191250" y="3409951"/>
            <a:ext cx="56388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 name="Text Placeholder 1"/>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4257325678"/>
      </p:ext>
    </p:extLst>
  </p:cSld>
  <p:clrMap bg1="lt1" tx1="dk1" bg2="lt2" tx2="dk2" accent1="accent1" accent2="accent2" accent3="accent3" accent4="accent4" accent5="accent5" accent6="accent6" hlink="hlink" folHlink="folHlink"/>
  <p:sldLayoutIdLst>
    <p:sldLayoutId id="2147483679" r:id="rId1"/>
  </p:sldLayoutIdLst>
  <p:transition/>
  <p:hf hdr="0" dt="0"/>
  <p:txStyles>
    <p:titleStyle>
      <a:lvl1pPr algn="ctr" rtl="0" eaLnBrk="0" fontAlgn="base" hangingPunct="0">
        <a:spcBef>
          <a:spcPct val="0"/>
        </a:spcBef>
        <a:spcAft>
          <a:spcPct val="0"/>
        </a:spcAft>
        <a:defRPr sz="4000">
          <a:solidFill>
            <a:schemeClr val="accent6">
              <a:lumMod val="50000"/>
            </a:schemeClr>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spect="1" noChangeArrowheads="1"/>
          </p:cNvSpPr>
          <p:nvPr>
            <p:ph type="title"/>
          </p:nvPr>
        </p:nvSpPr>
        <p:spPr bwMode="auto">
          <a:xfrm>
            <a:off x="506413" y="0"/>
            <a:ext cx="84502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Master case-study #2</a:t>
            </a:r>
          </a:p>
        </p:txBody>
      </p:sp>
      <p:sp>
        <p:nvSpPr>
          <p:cNvPr id="6150" name="Rectangle 3"/>
          <p:cNvSpPr>
            <a:spLocks noGrp="1" noChangeAspect="1" noChangeArrowheads="1"/>
          </p:cNvSpPr>
          <p:nvPr>
            <p:ph type="body" idx="1"/>
          </p:nvPr>
        </p:nvSpPr>
        <p:spPr bwMode="auto">
          <a:xfrm>
            <a:off x="457200" y="700088"/>
            <a:ext cx="845820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  - </a:t>
            </a:r>
            <a:r>
              <a:rPr lang="en-US" altLang="en-US" dirty="0" err="1"/>
              <a:t>colorat</a:t>
            </a:r>
            <a:r>
              <a:rPr lang="en-US" altLang="en-US" dirty="0"/>
              <a:t> </a:t>
            </a:r>
            <a:r>
              <a:rPr lang="en-US" altLang="en-US" dirty="0" err="1"/>
              <a:t>diferit</a:t>
            </a:r>
            <a:endParaRPr lang="en-US" altLang="en-US" dirty="0"/>
          </a:p>
        </p:txBody>
      </p:sp>
      <p:sp>
        <p:nvSpPr>
          <p:cNvPr id="216071" name="Rectangle 7"/>
          <p:cNvSpPr>
            <a:spLocks noGrp="1" noChangeArrowheads="1"/>
          </p:cNvSpPr>
          <p:nvPr>
            <p:ph type="sldNum" sz="quarter" idx="4"/>
          </p:nvPr>
        </p:nvSpPr>
        <p:spPr bwMode="auto">
          <a:xfrm>
            <a:off x="8628063" y="6467475"/>
            <a:ext cx="515937" cy="390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CFA536BC-3ED5-4293-8323-16A4258B4A0B}" type="slidenum">
              <a:rPr lang="en-US"/>
              <a:pPr fontAlgn="base">
                <a:spcAft>
                  <a:spcPct val="0"/>
                </a:spcAft>
                <a:defRPr/>
              </a:pPr>
              <a:t>‹#›</a:t>
            </a:fld>
            <a:endParaRPr lang="en-US" dirty="0"/>
          </a:p>
        </p:txBody>
      </p:sp>
      <p:pic>
        <p:nvPicPr>
          <p:cNvPr id="5126" name="Picture 1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75" y="-9525"/>
            <a:ext cx="795338"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nvGrpSpPr>
          <p:cNvPr id="5127" name="Group 2"/>
          <p:cNvGrpSpPr>
            <a:grpSpLocks/>
          </p:cNvGrpSpPr>
          <p:nvPr userDrawn="1"/>
        </p:nvGrpSpPr>
        <p:grpSpPr bwMode="auto">
          <a:xfrm>
            <a:off x="8561388" y="0"/>
            <a:ext cx="582612" cy="609600"/>
            <a:chOff x="8513384" y="0"/>
            <a:chExt cx="582991" cy="609600"/>
          </a:xfrm>
        </p:grpSpPr>
        <p:pic>
          <p:nvPicPr>
            <p:cNvPr id="5128"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513384" y="138345"/>
              <a:ext cx="36195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5129" name="Picture 19"/>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915400" y="0"/>
              <a:ext cx="18097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sp>
        <p:nvSpPr>
          <p:cNvPr id="11"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07448745"/>
      </p:ext>
    </p:extLst>
  </p:cSld>
  <p:clrMap bg1="lt1" tx1="dk1" bg2="lt2" tx2="dk2" accent1="accent1" accent2="accent2" accent3="accent3" accent4="accent4" accent5="accent5" accent6="accent6" hlink="hlink" folHlink="folHlink"/>
  <p:sldLayoutIdLst>
    <p:sldLayoutId id="2147483671" r:id="rId1"/>
  </p:sldLayoutIdLst>
  <p:hf hdr="0" dt="0"/>
  <p:txStyles>
    <p:titleStyle>
      <a:lvl1pPr algn="ctr" rtl="0" eaLnBrk="0" fontAlgn="base" hangingPunct="0">
        <a:spcBef>
          <a:spcPct val="0"/>
        </a:spcBef>
        <a:spcAft>
          <a:spcPct val="0"/>
        </a:spcAft>
        <a:defRPr sz="3000">
          <a:solidFill>
            <a:srgbClr val="0D0D0D"/>
          </a:solidFill>
          <a:latin typeface="+mj-lt"/>
          <a:ea typeface="+mj-ea"/>
          <a:cs typeface="+mj-cs"/>
        </a:defRPr>
      </a:lvl1pPr>
      <a:lvl2pPr algn="ctr" rtl="0" eaLnBrk="0" fontAlgn="base" hangingPunct="0">
        <a:spcBef>
          <a:spcPct val="0"/>
        </a:spcBef>
        <a:spcAft>
          <a:spcPct val="0"/>
        </a:spcAft>
        <a:defRPr sz="3000">
          <a:solidFill>
            <a:srgbClr val="0D0D0D"/>
          </a:solidFill>
          <a:latin typeface="Arial" pitchFamily="34" charset="0"/>
        </a:defRPr>
      </a:lvl2pPr>
      <a:lvl3pPr algn="ctr" rtl="0" eaLnBrk="0" fontAlgn="base" hangingPunct="0">
        <a:spcBef>
          <a:spcPct val="0"/>
        </a:spcBef>
        <a:spcAft>
          <a:spcPct val="0"/>
        </a:spcAft>
        <a:defRPr sz="3000">
          <a:solidFill>
            <a:srgbClr val="0D0D0D"/>
          </a:solidFill>
          <a:latin typeface="Arial" pitchFamily="34" charset="0"/>
        </a:defRPr>
      </a:lvl3pPr>
      <a:lvl4pPr algn="ctr" rtl="0" eaLnBrk="0" fontAlgn="base" hangingPunct="0">
        <a:spcBef>
          <a:spcPct val="0"/>
        </a:spcBef>
        <a:spcAft>
          <a:spcPct val="0"/>
        </a:spcAft>
        <a:defRPr sz="3000">
          <a:solidFill>
            <a:srgbClr val="0D0D0D"/>
          </a:solidFill>
          <a:latin typeface="Arial" pitchFamily="34" charset="0"/>
        </a:defRPr>
      </a:lvl4pPr>
      <a:lvl5pPr algn="ctr" rtl="0" eaLnBrk="0" fontAlgn="base" hangingPunct="0">
        <a:spcBef>
          <a:spcPct val="0"/>
        </a:spcBef>
        <a:spcAft>
          <a:spcPct val="0"/>
        </a:spcAft>
        <a:defRPr sz="3000">
          <a:solidFill>
            <a:srgbClr val="0D0D0D"/>
          </a:solidFill>
          <a:latin typeface="Arial" pitchFamily="34" charset="0"/>
        </a:defRPr>
      </a:lvl5pPr>
      <a:lvl6pPr marL="457200" algn="l" rtl="0" fontAlgn="base">
        <a:spcBef>
          <a:spcPct val="0"/>
        </a:spcBef>
        <a:spcAft>
          <a:spcPct val="0"/>
        </a:spcAft>
        <a:defRPr sz="3000">
          <a:solidFill>
            <a:srgbClr val="990000"/>
          </a:solidFill>
          <a:latin typeface="Arial" pitchFamily="34" charset="0"/>
        </a:defRPr>
      </a:lvl6pPr>
      <a:lvl7pPr marL="914400" algn="l" rtl="0" fontAlgn="base">
        <a:spcBef>
          <a:spcPct val="0"/>
        </a:spcBef>
        <a:spcAft>
          <a:spcPct val="0"/>
        </a:spcAft>
        <a:defRPr sz="3000">
          <a:solidFill>
            <a:srgbClr val="990000"/>
          </a:solidFill>
          <a:latin typeface="Arial" pitchFamily="34" charset="0"/>
        </a:defRPr>
      </a:lvl7pPr>
      <a:lvl8pPr marL="1371600" algn="l" rtl="0" fontAlgn="base">
        <a:spcBef>
          <a:spcPct val="0"/>
        </a:spcBef>
        <a:spcAft>
          <a:spcPct val="0"/>
        </a:spcAft>
        <a:defRPr sz="3000">
          <a:solidFill>
            <a:srgbClr val="990000"/>
          </a:solidFill>
          <a:latin typeface="Arial" pitchFamily="34" charset="0"/>
        </a:defRPr>
      </a:lvl8pPr>
      <a:lvl9pPr marL="1828800" algn="l" rtl="0" fontAlgn="base">
        <a:spcBef>
          <a:spcPct val="0"/>
        </a:spcBef>
        <a:spcAft>
          <a:spcPct val="0"/>
        </a:spcAft>
        <a:defRPr sz="30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AE122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990599"/>
            <a:ext cx="9144000" cy="5350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50" name="Rectangle 3"/>
          <p:cNvSpPr>
            <a:spLocks noGrp="1" noChangeAspect="1" noChangeArrowheads="1"/>
          </p:cNvSpPr>
          <p:nvPr>
            <p:ph type="body" idx="1"/>
          </p:nvPr>
        </p:nvSpPr>
        <p:spPr bwMode="auto">
          <a:xfrm>
            <a:off x="457200" y="1524000"/>
            <a:ext cx="84582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  - </a:t>
            </a:r>
            <a:r>
              <a:rPr lang="en-US" altLang="en-US" dirty="0" err="1"/>
              <a:t>colorat</a:t>
            </a:r>
            <a:r>
              <a:rPr lang="en-US" altLang="en-US" dirty="0"/>
              <a:t> </a:t>
            </a:r>
            <a:r>
              <a:rPr lang="en-US" altLang="en-US" dirty="0" err="1"/>
              <a:t>diferit</a:t>
            </a:r>
            <a:endParaRPr lang="en-US" altLang="en-US" dirty="0"/>
          </a:p>
        </p:txBody>
      </p:sp>
      <p:sp>
        <p:nvSpPr>
          <p:cNvPr id="216071" name="Rectangle 7"/>
          <p:cNvSpPr>
            <a:spLocks noGrp="1" noChangeArrowheads="1"/>
          </p:cNvSpPr>
          <p:nvPr>
            <p:ph type="sldNum" sz="quarter" idx="4"/>
          </p:nvPr>
        </p:nvSpPr>
        <p:spPr bwMode="auto">
          <a:xfrm>
            <a:off x="8628063" y="6467475"/>
            <a:ext cx="515937" cy="390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CFA536BC-3ED5-4293-8323-16A4258B4A0B}" type="slidenum">
              <a:rPr lang="en-US"/>
              <a:pPr fontAlgn="base">
                <a:spcAft>
                  <a:spcPct val="0"/>
                </a:spcAft>
                <a:defRPr/>
              </a:pPr>
              <a:t>‹#›</a:t>
            </a:fld>
            <a:endParaRPr lang="en-US" dirty="0"/>
          </a:p>
        </p:txBody>
      </p:sp>
      <p:pic>
        <p:nvPicPr>
          <p:cNvPr id="1026"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57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22" name="Rectangle 2"/>
          <p:cNvSpPr>
            <a:spLocks noGrp="1" noChangeAspect="1" noChangeArrowheads="1"/>
          </p:cNvSpPr>
          <p:nvPr>
            <p:ph type="title"/>
          </p:nvPr>
        </p:nvSpPr>
        <p:spPr bwMode="auto">
          <a:xfrm>
            <a:off x="506413" y="0"/>
            <a:ext cx="84502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ASK THE EXPERTS</a:t>
            </a:r>
          </a:p>
        </p:txBody>
      </p:sp>
      <p:pic>
        <p:nvPicPr>
          <p:cNvPr id="1027" name="Picture 3"/>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533400"/>
            <a:ext cx="9144000" cy="57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540183629"/>
      </p:ext>
    </p:extLst>
  </p:cSld>
  <p:clrMap bg1="lt1" tx1="dk1" bg2="lt2" tx2="dk2" accent1="accent1" accent2="accent2" accent3="accent3" accent4="accent4" accent5="accent5" accent6="accent6" hlink="hlink" folHlink="folHlink"/>
  <p:sldLayoutIdLst>
    <p:sldLayoutId id="2147483677" r:id="rId1"/>
  </p:sldLayoutIdLst>
  <p:hf hdr="0" dt="0"/>
  <p:txStyles>
    <p:titleStyle>
      <a:lvl1pPr algn="l" rtl="0" eaLnBrk="0" fontAlgn="base" hangingPunct="0">
        <a:spcBef>
          <a:spcPct val="0"/>
        </a:spcBef>
        <a:spcAft>
          <a:spcPct val="0"/>
        </a:spcAft>
        <a:defRPr sz="3200">
          <a:solidFill>
            <a:schemeClr val="bg1"/>
          </a:solidFill>
          <a:latin typeface="+mj-lt"/>
          <a:ea typeface="+mj-ea"/>
          <a:cs typeface="+mj-cs"/>
        </a:defRPr>
      </a:lvl1pPr>
      <a:lvl2pPr algn="ctr" rtl="0" eaLnBrk="0" fontAlgn="base" hangingPunct="0">
        <a:spcBef>
          <a:spcPct val="0"/>
        </a:spcBef>
        <a:spcAft>
          <a:spcPct val="0"/>
        </a:spcAft>
        <a:defRPr sz="3000">
          <a:solidFill>
            <a:srgbClr val="0D0D0D"/>
          </a:solidFill>
          <a:latin typeface="Arial" pitchFamily="34" charset="0"/>
        </a:defRPr>
      </a:lvl2pPr>
      <a:lvl3pPr algn="ctr" rtl="0" eaLnBrk="0" fontAlgn="base" hangingPunct="0">
        <a:spcBef>
          <a:spcPct val="0"/>
        </a:spcBef>
        <a:spcAft>
          <a:spcPct val="0"/>
        </a:spcAft>
        <a:defRPr sz="3000">
          <a:solidFill>
            <a:srgbClr val="0D0D0D"/>
          </a:solidFill>
          <a:latin typeface="Arial" pitchFamily="34" charset="0"/>
        </a:defRPr>
      </a:lvl3pPr>
      <a:lvl4pPr algn="ctr" rtl="0" eaLnBrk="0" fontAlgn="base" hangingPunct="0">
        <a:spcBef>
          <a:spcPct val="0"/>
        </a:spcBef>
        <a:spcAft>
          <a:spcPct val="0"/>
        </a:spcAft>
        <a:defRPr sz="3000">
          <a:solidFill>
            <a:srgbClr val="0D0D0D"/>
          </a:solidFill>
          <a:latin typeface="Arial" pitchFamily="34" charset="0"/>
        </a:defRPr>
      </a:lvl4pPr>
      <a:lvl5pPr algn="ctr" rtl="0" eaLnBrk="0" fontAlgn="base" hangingPunct="0">
        <a:spcBef>
          <a:spcPct val="0"/>
        </a:spcBef>
        <a:spcAft>
          <a:spcPct val="0"/>
        </a:spcAft>
        <a:defRPr sz="3000">
          <a:solidFill>
            <a:srgbClr val="0D0D0D"/>
          </a:solidFill>
          <a:latin typeface="Arial" pitchFamily="34" charset="0"/>
        </a:defRPr>
      </a:lvl5pPr>
      <a:lvl6pPr marL="457200" algn="l" rtl="0" fontAlgn="base">
        <a:spcBef>
          <a:spcPct val="0"/>
        </a:spcBef>
        <a:spcAft>
          <a:spcPct val="0"/>
        </a:spcAft>
        <a:defRPr sz="3000">
          <a:solidFill>
            <a:srgbClr val="990000"/>
          </a:solidFill>
          <a:latin typeface="Arial" pitchFamily="34" charset="0"/>
        </a:defRPr>
      </a:lvl6pPr>
      <a:lvl7pPr marL="914400" algn="l" rtl="0" fontAlgn="base">
        <a:spcBef>
          <a:spcPct val="0"/>
        </a:spcBef>
        <a:spcAft>
          <a:spcPct val="0"/>
        </a:spcAft>
        <a:defRPr sz="3000">
          <a:solidFill>
            <a:srgbClr val="990000"/>
          </a:solidFill>
          <a:latin typeface="Arial" pitchFamily="34" charset="0"/>
        </a:defRPr>
      </a:lvl7pPr>
      <a:lvl8pPr marL="1371600" algn="l" rtl="0" fontAlgn="base">
        <a:spcBef>
          <a:spcPct val="0"/>
        </a:spcBef>
        <a:spcAft>
          <a:spcPct val="0"/>
        </a:spcAft>
        <a:defRPr sz="3000">
          <a:solidFill>
            <a:srgbClr val="990000"/>
          </a:solidFill>
          <a:latin typeface="Arial" pitchFamily="34" charset="0"/>
        </a:defRPr>
      </a:lvl8pPr>
      <a:lvl9pPr marL="1828800" algn="l" rtl="0" fontAlgn="base">
        <a:spcBef>
          <a:spcPct val="0"/>
        </a:spcBef>
        <a:spcAft>
          <a:spcPct val="0"/>
        </a:spcAft>
        <a:defRPr sz="30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spect="1" noChangeArrowheads="1"/>
          </p:cNvSpPr>
          <p:nvPr>
            <p:ph type="title"/>
          </p:nvPr>
        </p:nvSpPr>
        <p:spPr bwMode="auto">
          <a:xfrm>
            <a:off x="2008332" y="0"/>
            <a:ext cx="713566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Appendix master title</a:t>
            </a:r>
          </a:p>
        </p:txBody>
      </p:sp>
      <p:sp>
        <p:nvSpPr>
          <p:cNvPr id="206855" name="Rectangle 7"/>
          <p:cNvSpPr>
            <a:spLocks noGrp="1" noChangeArrowheads="1"/>
          </p:cNvSpPr>
          <p:nvPr>
            <p:ph type="sldNum" sz="quarter" idx="4"/>
          </p:nvPr>
        </p:nvSpPr>
        <p:spPr bwMode="auto">
          <a:xfrm>
            <a:off x="8658225" y="6488113"/>
            <a:ext cx="485775" cy="369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FCD5D5FD-C24C-4EC1-877A-4A06FFD43F54}" type="slidenum">
              <a:rPr lang="en-US"/>
              <a:pPr fontAlgn="base">
                <a:spcAft>
                  <a:spcPct val="0"/>
                </a:spcAft>
                <a:defRPr/>
              </a:pPr>
              <a:t>‹#›</a:t>
            </a:fld>
            <a:endParaRPr lang="en-US" dirty="0"/>
          </a:p>
        </p:txBody>
      </p:sp>
      <p:sp>
        <p:nvSpPr>
          <p:cNvPr id="10" name="Text Placeholder 9"/>
          <p:cNvSpPr>
            <a:spLocks noGrp="1"/>
          </p:cNvSpPr>
          <p:nvPr>
            <p:ph type="body" idx="1"/>
          </p:nvPr>
        </p:nvSpPr>
        <p:spPr bwMode="auto">
          <a:xfrm>
            <a:off x="457200" y="592138"/>
            <a:ext cx="8482013" cy="580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3" name="Group 2"/>
          <p:cNvGrpSpPr/>
          <p:nvPr userDrawn="1"/>
        </p:nvGrpSpPr>
        <p:grpSpPr>
          <a:xfrm>
            <a:off x="32017" y="72581"/>
            <a:ext cx="1976315" cy="6252019"/>
            <a:chOff x="26319" y="75430"/>
            <a:chExt cx="1976315" cy="6409508"/>
          </a:xfrm>
        </p:grpSpPr>
        <p:pic>
          <p:nvPicPr>
            <p:cNvPr id="6155" name="Picture 1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319" y="75430"/>
              <a:ext cx="1976315" cy="521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6156" name="Picture 1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319" y="563034"/>
              <a:ext cx="391023" cy="5921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grpSp>
        <p:nvGrpSpPr>
          <p:cNvPr id="2" name="Group 1"/>
          <p:cNvGrpSpPr/>
          <p:nvPr userDrawn="1"/>
        </p:nvGrpSpPr>
        <p:grpSpPr>
          <a:xfrm>
            <a:off x="8218204" y="750888"/>
            <a:ext cx="893380" cy="5573712"/>
            <a:chOff x="8229600" y="750888"/>
            <a:chExt cx="893380" cy="5734050"/>
          </a:xfrm>
        </p:grpSpPr>
        <p:pic>
          <p:nvPicPr>
            <p:cNvPr id="13" name="Picture 1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032905" y="750888"/>
              <a:ext cx="90075" cy="573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6157" name="Picture 13"/>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229600" y="6434982"/>
              <a:ext cx="893380" cy="49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sp>
        <p:nvSpPr>
          <p:cNvPr id="14"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578277993"/>
      </p:ext>
    </p:extLst>
  </p:cSld>
  <p:clrMap bg1="lt1" tx1="dk1" bg2="lt2" tx2="dk2" accent1="accent1" accent2="accent2" accent3="accent3" accent4="accent4" accent5="accent5" accent6="accent6" hlink="hlink" folHlink="folHlink"/>
  <p:sldLayoutIdLst>
    <p:sldLayoutId id="2147483673" r:id="rId1"/>
  </p:sldLayoutIdLst>
  <p:hf hdr="0" dt="0"/>
  <p:txStyles>
    <p:titleStyle>
      <a:lvl1pPr algn="l" rtl="0" eaLnBrk="0" fontAlgn="base" hangingPunct="0">
        <a:spcBef>
          <a:spcPct val="0"/>
        </a:spcBef>
        <a:spcAft>
          <a:spcPct val="0"/>
        </a:spcAft>
        <a:defRPr sz="3400">
          <a:solidFill>
            <a:schemeClr val="tx1"/>
          </a:solidFill>
          <a:latin typeface="+mj-lt"/>
          <a:ea typeface="+mj-ea"/>
          <a:cs typeface="+mj-cs"/>
        </a:defRPr>
      </a:lvl1pPr>
      <a:lvl2pPr algn="l" rtl="0" eaLnBrk="0" fontAlgn="base" hangingPunct="0">
        <a:spcBef>
          <a:spcPct val="0"/>
        </a:spcBef>
        <a:spcAft>
          <a:spcPct val="0"/>
        </a:spcAft>
        <a:defRPr sz="3400">
          <a:solidFill>
            <a:schemeClr val="tx1"/>
          </a:solidFill>
          <a:latin typeface="Arial" pitchFamily="34" charset="0"/>
        </a:defRPr>
      </a:lvl2pPr>
      <a:lvl3pPr algn="l" rtl="0" eaLnBrk="0" fontAlgn="base" hangingPunct="0">
        <a:spcBef>
          <a:spcPct val="0"/>
        </a:spcBef>
        <a:spcAft>
          <a:spcPct val="0"/>
        </a:spcAft>
        <a:defRPr sz="3400">
          <a:solidFill>
            <a:schemeClr val="tx1"/>
          </a:solidFill>
          <a:latin typeface="Arial" pitchFamily="34" charset="0"/>
        </a:defRPr>
      </a:lvl3pPr>
      <a:lvl4pPr algn="l" rtl="0" eaLnBrk="0" fontAlgn="base" hangingPunct="0">
        <a:spcBef>
          <a:spcPct val="0"/>
        </a:spcBef>
        <a:spcAft>
          <a:spcPct val="0"/>
        </a:spcAft>
        <a:defRPr sz="3400">
          <a:solidFill>
            <a:schemeClr val="tx1"/>
          </a:solidFill>
          <a:latin typeface="Arial" pitchFamily="34" charset="0"/>
        </a:defRPr>
      </a:lvl4pPr>
      <a:lvl5pPr algn="l" rtl="0" eaLnBrk="0" fontAlgn="base" hangingPunct="0">
        <a:spcBef>
          <a:spcPct val="0"/>
        </a:spcBef>
        <a:spcAft>
          <a:spcPct val="0"/>
        </a:spcAft>
        <a:defRPr sz="3400">
          <a:solidFill>
            <a:schemeClr val="tx1"/>
          </a:solidFill>
          <a:latin typeface="Arial" pitchFamily="34" charset="0"/>
        </a:defRPr>
      </a:lvl5pPr>
      <a:lvl6pPr marL="457200" algn="l" rtl="0" fontAlgn="base">
        <a:spcBef>
          <a:spcPct val="0"/>
        </a:spcBef>
        <a:spcAft>
          <a:spcPct val="0"/>
        </a:spcAft>
        <a:defRPr sz="3400">
          <a:solidFill>
            <a:srgbClr val="990000"/>
          </a:solidFill>
          <a:latin typeface="Arial" pitchFamily="34" charset="0"/>
        </a:defRPr>
      </a:lvl6pPr>
      <a:lvl7pPr marL="914400" algn="l" rtl="0" fontAlgn="base">
        <a:spcBef>
          <a:spcPct val="0"/>
        </a:spcBef>
        <a:spcAft>
          <a:spcPct val="0"/>
        </a:spcAft>
        <a:defRPr sz="3400">
          <a:solidFill>
            <a:srgbClr val="990000"/>
          </a:solidFill>
          <a:latin typeface="Arial" pitchFamily="34" charset="0"/>
        </a:defRPr>
      </a:lvl7pPr>
      <a:lvl8pPr marL="1371600" algn="l" rtl="0" fontAlgn="base">
        <a:spcBef>
          <a:spcPct val="0"/>
        </a:spcBef>
        <a:spcAft>
          <a:spcPct val="0"/>
        </a:spcAft>
        <a:defRPr sz="3400">
          <a:solidFill>
            <a:srgbClr val="990000"/>
          </a:solidFill>
          <a:latin typeface="Arial" pitchFamily="34" charset="0"/>
        </a:defRPr>
      </a:lvl8pPr>
      <a:lvl9pPr marL="1828800" algn="l" rtl="0" fontAlgn="base">
        <a:spcBef>
          <a:spcPct val="0"/>
        </a:spcBef>
        <a:spcAft>
          <a:spcPct val="0"/>
        </a:spcAft>
        <a:defRPr sz="34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8</a:t>
            </a:r>
          </a:p>
        </p:txBody>
      </p:sp>
      <p:sp>
        <p:nvSpPr>
          <p:cNvPr id="8" name="Content Placeholder 7"/>
          <p:cNvSpPr>
            <a:spLocks noGrp="1"/>
          </p:cNvSpPr>
          <p:nvPr>
            <p:ph idx="1"/>
          </p:nvPr>
        </p:nvSpPr>
        <p:spPr>
          <a:xfrm>
            <a:off x="277813" y="1025525"/>
            <a:ext cx="8588375" cy="1108075"/>
          </a:xfrm>
        </p:spPr>
        <p:txBody>
          <a:bodyPr anchor="ctr" anchorCtr="0"/>
          <a:lstStyle/>
          <a:p>
            <a:r>
              <a:rPr lang="en-US" dirty="0"/>
              <a:t>Application: The Costs of Taxation </a:t>
            </a:r>
          </a:p>
        </p:txBody>
      </p:sp>
      <p:sp>
        <p:nvSpPr>
          <p:cNvPr id="18469" name="Slide Number Placeholder 3"/>
          <p:cNvSpPr>
            <a:spLocks noGrp="1"/>
          </p:cNvSpPr>
          <p:nvPr>
            <p:ph type="sldNum" sz="quarter" idx="10"/>
          </p:nvPr>
        </p:nvSpPr>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fld id="{95BEDC3B-C35B-4EA4-97A1-418A418CDD82}" type="slidenum">
              <a:rPr kumimoji="0" lang="en-US" alt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l" defTabSz="914400" rtl="0" eaLnBrk="0" fontAlgn="auto" latinLnBrk="0" hangingPunct="0">
                <a:lnSpc>
                  <a:spcPct val="100000"/>
                </a:lnSpc>
                <a:spcBef>
                  <a:spcPct val="0"/>
                </a:spcBef>
                <a:spcAft>
                  <a:spcPts val="0"/>
                </a:spcAft>
                <a:buClrTx/>
                <a:buSzTx/>
                <a:buFontTx/>
                <a:buNone/>
                <a:tabLst/>
                <a:defRPr/>
              </a:pPr>
              <a:t>1</a:t>
            </a:fld>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TextBox 5">
            <a:extLst>
              <a:ext uri="{FF2B5EF4-FFF2-40B4-BE49-F238E27FC236}">
                <a16:creationId xmlns:a16="http://schemas.microsoft.com/office/drawing/2014/main" id="{4D9DAA15-6EDF-437F-8EFD-0441636333E7}"/>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379768819"/>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dirty="0"/>
              <a:t>Figure 5</a:t>
            </a:r>
            <a:r>
              <a:rPr lang="en-US" altLang="en-US" sz="2800" baseline="0" dirty="0"/>
              <a:t> </a:t>
            </a:r>
            <a:r>
              <a:rPr lang="en-US" altLang="en-US" sz="2800" dirty="0"/>
              <a:t>Tax Distortions and Elasticities (a, b)</a:t>
            </a:r>
          </a:p>
        </p:txBody>
      </p:sp>
      <p:sp>
        <p:nvSpPr>
          <p:cNvPr id="22550" name="Slide Number Placeholder 2"/>
          <p:cNvSpPr>
            <a:spLocks noGrp="1"/>
          </p:cNvSpPr>
          <p:nvPr>
            <p:ph type="sldNum" sz="quarter" idx="13"/>
          </p:nvPr>
        </p:nvSpPr>
        <p:spPr>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fld id="{74AC04C8-6464-4B90-AE74-DAE33840A84C}" type="slidenum">
              <a:rPr lang="en-US" altLang="en-US" smtClean="0">
                <a:solidFill>
                  <a:srgbClr val="002060"/>
                </a:solidFill>
              </a:rPr>
              <a:pPr algn="ctr" eaLnBrk="1" hangingPunct="1"/>
              <a:t>10</a:t>
            </a:fld>
            <a:endParaRPr lang="en-US" altLang="en-US">
              <a:solidFill>
                <a:srgbClr val="002060"/>
              </a:solidFill>
            </a:endParaRPr>
          </a:p>
        </p:txBody>
      </p:sp>
      <p:pic>
        <p:nvPicPr>
          <p:cNvPr id="2" name="Picture 1" descr="A line graph for inelastic supply and another graph for elastic supply. Each graph plots quantity on the x axis and Price on the y axis, both have no specified range. Each graph has a decreasing demand line that goes from high price and low quantity to high quantity and low price. Each graph also has a supply curve that increases from low price and low quantity to high price and high quantity. However, the inelastic supply curve is steeper in its slope while the elastic supply curve is has a lower slope. A triangle is formed between the intersection of the supply and demand curve and a lower quantity level. The triangle is the size of the tax. For inelastic supply, when supply is relatively inelastic the deadweight loss of a tax is small. When supply is relatively elastic, the deadweight loss of a tax is large. "/>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860" y="1333500"/>
            <a:ext cx="8386280" cy="4191000"/>
          </a:xfrm>
          <a:prstGeom prst="rect">
            <a:avLst/>
          </a:prstGeom>
        </p:spPr>
      </p:pic>
      <p:sp>
        <p:nvSpPr>
          <p:cNvPr id="5" name="TextBox 4">
            <a:extLst>
              <a:ext uri="{FF2B5EF4-FFF2-40B4-BE49-F238E27FC236}">
                <a16:creationId xmlns:a16="http://schemas.microsoft.com/office/drawing/2014/main" id="{126A4F91-FBF8-4A27-93CA-6B85EB051A6D}"/>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941775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dirty="0"/>
              <a:t>Figure 5</a:t>
            </a:r>
            <a:r>
              <a:rPr lang="en-US" altLang="en-US" sz="2800" baseline="0" dirty="0"/>
              <a:t> </a:t>
            </a:r>
            <a:r>
              <a:rPr lang="en-US" altLang="en-US" sz="2800" dirty="0"/>
              <a:t>Tax Distortions and Elasticities (c, d)</a:t>
            </a:r>
          </a:p>
        </p:txBody>
      </p:sp>
      <p:sp>
        <p:nvSpPr>
          <p:cNvPr id="23574" name="Slide Number Placeholder 2"/>
          <p:cNvSpPr>
            <a:spLocks noGrp="1"/>
          </p:cNvSpPr>
          <p:nvPr>
            <p:ph type="sldNum" sz="quarter" idx="13"/>
          </p:nvPr>
        </p:nvSpPr>
        <p:spPr>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fld id="{1A1A95EE-8C8B-4212-935A-B88913AFC19B}" type="slidenum">
              <a:rPr lang="en-US" altLang="en-US" smtClean="0">
                <a:solidFill>
                  <a:srgbClr val="002060"/>
                </a:solidFill>
              </a:rPr>
              <a:pPr algn="ctr" eaLnBrk="1" hangingPunct="1"/>
              <a:t>11</a:t>
            </a:fld>
            <a:endParaRPr lang="en-US" altLang="en-US">
              <a:solidFill>
                <a:srgbClr val="002060"/>
              </a:solidFill>
            </a:endParaRPr>
          </a:p>
        </p:txBody>
      </p:sp>
      <p:pic>
        <p:nvPicPr>
          <p:cNvPr id="5" name="Picture 4" descr="A set of two line graphs depicting inelastic demand and elastic demand. Both graphs have quantity with an unspecified range on the x axis and price with an unspecified range on the y axis. Both graphs also have an increasing supply curve and a decreasing demand curve. However, the inelastic demand curve decreases at higher rate while the elastic demand curve slowly decreases. A triangle is formed with the point at the intersection of the supply and demand curves. The base is at a lower quantity than the intersection. The difference between the demand and supply curves is the size of the tax. The triangles represent the size of the tax. When demand is relatively inelastic, the deadweight loss of a tax is small. When demand is relatively elastic, the deadweight loss of a tax is large. "/>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161" y="1295400"/>
            <a:ext cx="8335678" cy="4495800"/>
          </a:xfrm>
          <a:prstGeom prst="rect">
            <a:avLst/>
          </a:prstGeom>
        </p:spPr>
      </p:pic>
      <p:sp>
        <p:nvSpPr>
          <p:cNvPr id="6" name="TextBox 5">
            <a:extLst>
              <a:ext uri="{FF2B5EF4-FFF2-40B4-BE49-F238E27FC236}">
                <a16:creationId xmlns:a16="http://schemas.microsoft.com/office/drawing/2014/main" id="{A2E924A8-82D4-4073-AE92-4F1A8294B6E5}"/>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175837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670035" y="35860"/>
            <a:ext cx="7803931" cy="860961"/>
          </a:xfrm>
        </p:spPr>
        <p:txBody>
          <a:bodyPr/>
          <a:lstStyle/>
          <a:p>
            <a:r>
              <a:rPr lang="en-US" altLang="en-US" sz="3800" dirty="0"/>
              <a:t>Deadweight Loss &amp; Tax Revenue</a:t>
            </a:r>
          </a:p>
        </p:txBody>
      </p:sp>
      <p:sp>
        <p:nvSpPr>
          <p:cNvPr id="28675" name="Content Placeholder 2"/>
          <p:cNvSpPr>
            <a:spLocks noGrp="1"/>
          </p:cNvSpPr>
          <p:nvPr>
            <p:ph idx="1"/>
          </p:nvPr>
        </p:nvSpPr>
        <p:spPr>
          <a:xfrm>
            <a:off x="277813" y="1101725"/>
            <a:ext cx="8588375" cy="4308475"/>
          </a:xfrm>
        </p:spPr>
        <p:txBody>
          <a:bodyPr/>
          <a:lstStyle/>
          <a:p>
            <a:r>
              <a:rPr lang="en-US" altLang="en-US" dirty="0"/>
              <a:t>As the tax increases</a:t>
            </a:r>
          </a:p>
          <a:p>
            <a:pPr lvl="1"/>
            <a:r>
              <a:rPr lang="en-US" altLang="en-US" dirty="0">
                <a:highlight>
                  <a:srgbClr val="FFFF00"/>
                </a:highlight>
              </a:rPr>
              <a:t>Deadweight loss increases</a:t>
            </a:r>
          </a:p>
          <a:p>
            <a:pPr lvl="2"/>
            <a:r>
              <a:rPr lang="en-US" altLang="en-US" dirty="0"/>
              <a:t>Even </a:t>
            </a:r>
            <a:r>
              <a:rPr lang="en-US" altLang="en-US" dirty="0">
                <a:highlight>
                  <a:srgbClr val="FFFF00"/>
                </a:highlight>
              </a:rPr>
              <a:t>more rapidly than the size of the tax</a:t>
            </a:r>
          </a:p>
          <a:p>
            <a:pPr lvl="1"/>
            <a:r>
              <a:rPr lang="en-US" altLang="en-US" dirty="0"/>
              <a:t>Tax revenue</a:t>
            </a:r>
          </a:p>
          <a:p>
            <a:pPr lvl="2"/>
            <a:r>
              <a:rPr lang="en-US" altLang="en-US" dirty="0"/>
              <a:t>Increases initially</a:t>
            </a:r>
          </a:p>
          <a:p>
            <a:pPr lvl="2"/>
            <a:r>
              <a:rPr lang="en-US" altLang="en-US" dirty="0"/>
              <a:t>Then decreases </a:t>
            </a:r>
          </a:p>
          <a:p>
            <a:pPr lvl="2"/>
            <a:r>
              <a:rPr lang="en-US" altLang="en-US" dirty="0"/>
              <a:t>The higher tax: drastically reduces the size of the market</a:t>
            </a:r>
          </a:p>
        </p:txBody>
      </p:sp>
      <p:sp>
        <p:nvSpPr>
          <p:cNvPr id="28677"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9C43062B-1088-4DBE-8B3A-C95FF97C2FD0}" type="slidenum">
              <a:rPr lang="en-US" altLang="en-US" sz="1200" smtClean="0">
                <a:solidFill>
                  <a:srgbClr val="002060"/>
                </a:solidFill>
              </a:rPr>
              <a:pPr algn="ctr" eaLnBrk="1" hangingPunct="1"/>
              <a:t>12</a:t>
            </a:fld>
            <a:endParaRPr lang="en-US" altLang="en-US" sz="1200">
              <a:solidFill>
                <a:srgbClr val="002060"/>
              </a:solidFill>
            </a:endParaRPr>
          </a:p>
        </p:txBody>
      </p:sp>
      <p:sp>
        <p:nvSpPr>
          <p:cNvPr id="5" name="TextBox 4">
            <a:extLst>
              <a:ext uri="{FF2B5EF4-FFF2-40B4-BE49-F238E27FC236}">
                <a16:creationId xmlns:a16="http://schemas.microsoft.com/office/drawing/2014/main" id="{6A201712-4737-4987-9295-970F9B46BCAD}"/>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94928742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209550" y="0"/>
            <a:ext cx="8770938" cy="914400"/>
          </a:xfrm>
        </p:spPr>
        <p:txBody>
          <a:bodyPr/>
          <a:lstStyle/>
          <a:p>
            <a:r>
              <a:rPr lang="en-US" altLang="en-US" dirty="0"/>
              <a:t>Figure 6</a:t>
            </a:r>
            <a:r>
              <a:rPr lang="en-US" altLang="en-US" sz="2800" baseline="0" dirty="0"/>
              <a:t> </a:t>
            </a:r>
            <a:r>
              <a:rPr lang="en-US" altLang="en-US" sz="2800" dirty="0"/>
              <a:t>How Deadweight Loss and Tax Revenue</a:t>
            </a:r>
            <a:r>
              <a:rPr lang="en-US" altLang="en-US" sz="2800" baseline="0" dirty="0"/>
              <a:t> </a:t>
            </a:r>
            <a:r>
              <a:rPr lang="en-US" altLang="en-US" sz="2800" dirty="0"/>
              <a:t>Vary with the Size of a Tax (a, b, c)</a:t>
            </a:r>
          </a:p>
        </p:txBody>
      </p:sp>
      <p:sp>
        <p:nvSpPr>
          <p:cNvPr id="29741" name="Slide Number Placeholder 2"/>
          <p:cNvSpPr>
            <a:spLocks noGrp="1"/>
          </p:cNvSpPr>
          <p:nvPr>
            <p:ph type="sldNum" sz="quarter" idx="13"/>
          </p:nvPr>
        </p:nvSpPr>
        <p:spPr>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fld id="{43E79390-BF5C-499F-B690-7A61AF27EFC8}" type="slidenum">
              <a:rPr lang="en-US" altLang="en-US" smtClean="0">
                <a:solidFill>
                  <a:srgbClr val="002060"/>
                </a:solidFill>
              </a:rPr>
              <a:pPr algn="ctr" eaLnBrk="1" hangingPunct="1"/>
              <a:t>13</a:t>
            </a:fld>
            <a:endParaRPr lang="en-US" altLang="en-US">
              <a:solidFill>
                <a:srgbClr val="002060"/>
              </a:solidFill>
            </a:endParaRPr>
          </a:p>
        </p:txBody>
      </p:sp>
      <p:pic>
        <p:nvPicPr>
          <p:cNvPr id="2" name="Picture 1" descr="A series of three line graphs, the graphs represent small tax, medium tax, and large tax for different supply demand scenarios. Each graph plots an unspecified range of quantity on the x axis and an unspecified price on the y axis. Each graph has a supply curve and a demand curve plotted on the graph. The supply curve is increasing while demand is decreasing. The intersection of the supply and demand curve occurs at a quantity denoted as Q 1 and at an unknown price point. Each graph also has another quantity level, Q 2, that is at a lower value than Q 1. The Q 2 value is closest to Q 1 for the small tax while farthest away from Q 1 for the large tax. The price point at Q 2 for the demand curve is P B and the price point at Q 2 for the supply curve is P S.  A triangle is created from the Q 1 to Q 2 and the splitting supply and demand curves at both P B and P S. The triangles are labeled as the deadweight loss. The deadweight loss is smallest for small tax, and largest for the large tax. A rectangle is created by the one side being created from the origin to Q 2 and the other side being created between P b and P s. The tax revenues are about the same size for both large and small tax while the medium tax has the largest tax revenue. "/>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968" y="1295400"/>
            <a:ext cx="8530063" cy="4267200"/>
          </a:xfrm>
          <a:prstGeom prst="rect">
            <a:avLst/>
          </a:prstGeom>
        </p:spPr>
      </p:pic>
      <p:sp>
        <p:nvSpPr>
          <p:cNvPr id="5" name="TextBox 4">
            <a:extLst>
              <a:ext uri="{FF2B5EF4-FFF2-40B4-BE49-F238E27FC236}">
                <a16:creationId xmlns:a16="http://schemas.microsoft.com/office/drawing/2014/main" id="{D91B8E3B-A3A9-4891-BD14-CC249BF079F0}"/>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783780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209550" y="0"/>
            <a:ext cx="8770938" cy="914400"/>
          </a:xfrm>
        </p:spPr>
        <p:txBody>
          <a:bodyPr/>
          <a:lstStyle/>
          <a:p>
            <a:r>
              <a:rPr lang="en-US" altLang="en-US" dirty="0"/>
              <a:t>Figure 6</a:t>
            </a:r>
            <a:r>
              <a:rPr lang="en-US" altLang="en-US" sz="2800" baseline="0" dirty="0"/>
              <a:t> </a:t>
            </a:r>
            <a:r>
              <a:rPr lang="en-US" altLang="en-US" sz="2800" dirty="0"/>
              <a:t>How Deadweight Loss and Tax Revenue</a:t>
            </a:r>
            <a:r>
              <a:rPr lang="en-US" altLang="en-US" sz="2800" baseline="0" dirty="0"/>
              <a:t> </a:t>
            </a:r>
            <a:r>
              <a:rPr lang="en-US" altLang="en-US" sz="2800" dirty="0"/>
              <a:t>Vary with the Size of a Tax (d, e)</a:t>
            </a:r>
          </a:p>
        </p:txBody>
      </p:sp>
      <p:sp>
        <p:nvSpPr>
          <p:cNvPr id="30735" name="Slide Number Placeholder 2"/>
          <p:cNvSpPr>
            <a:spLocks noGrp="1"/>
          </p:cNvSpPr>
          <p:nvPr>
            <p:ph type="sldNum" sz="quarter" idx="13"/>
          </p:nvPr>
        </p:nvSpPr>
        <p:spPr>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fld id="{AF13E399-275A-40D5-B1FE-70748C59CEDC}" type="slidenum">
              <a:rPr lang="en-US" altLang="en-US" smtClean="0">
                <a:solidFill>
                  <a:srgbClr val="002060"/>
                </a:solidFill>
              </a:rPr>
              <a:pPr algn="ctr" eaLnBrk="1" hangingPunct="1"/>
              <a:t>14</a:t>
            </a:fld>
            <a:endParaRPr lang="en-US" altLang="en-US">
              <a:solidFill>
                <a:srgbClr val="002060"/>
              </a:solidFill>
            </a:endParaRPr>
          </a:p>
        </p:txBody>
      </p:sp>
      <p:pic>
        <p:nvPicPr>
          <p:cNvPr id="2" name="Picture 1" descr="A line graph for deadweight loss and a line graph for tax revenue. Each graph plots tax size on the x axis. The first graph has deadweight loss on the y axis and the second graph has tax revenue on the y axis. For deadweight loss, the loss increases exponentially with increase tax size. For tax revenue, the line is parabolic and hits a maximum tax revenue at an unknown tax size, but then quickly decreases down as the tax size increases more. "/>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9633" y="1600200"/>
            <a:ext cx="8544733" cy="4038600"/>
          </a:xfrm>
          <a:prstGeom prst="rect">
            <a:avLst/>
          </a:prstGeom>
        </p:spPr>
      </p:pic>
      <p:sp>
        <p:nvSpPr>
          <p:cNvPr id="5" name="TextBox 4">
            <a:extLst>
              <a:ext uri="{FF2B5EF4-FFF2-40B4-BE49-F238E27FC236}">
                <a16:creationId xmlns:a16="http://schemas.microsoft.com/office/drawing/2014/main" id="{90050F58-1A93-4E7F-8E95-D1D82B05280C}"/>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571112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670035" y="152400"/>
            <a:ext cx="7803931" cy="838200"/>
          </a:xfrm>
        </p:spPr>
        <p:txBody>
          <a:bodyPr wrap="square" anchor="t"/>
          <a:lstStyle/>
          <a:p>
            <a:r>
              <a:rPr lang="en-US" altLang="en-US" sz="3600" b="1" dirty="0"/>
              <a:t>Deadweight Loss </a:t>
            </a:r>
            <a:r>
              <a:rPr lang="en-US" altLang="en-US" sz="3600" dirty="0"/>
              <a:t>of Taxation</a:t>
            </a:r>
          </a:p>
        </p:txBody>
      </p:sp>
      <p:sp>
        <p:nvSpPr>
          <p:cNvPr id="10243" name="Content Placeholder 2"/>
          <p:cNvSpPr>
            <a:spLocks noGrp="1"/>
          </p:cNvSpPr>
          <p:nvPr>
            <p:ph idx="1"/>
          </p:nvPr>
        </p:nvSpPr>
        <p:spPr>
          <a:xfrm>
            <a:off x="304800" y="1143000"/>
            <a:ext cx="8588375" cy="3546475"/>
          </a:xfrm>
        </p:spPr>
        <p:txBody>
          <a:bodyPr/>
          <a:lstStyle/>
          <a:p>
            <a:r>
              <a:rPr lang="en-US" altLang="en-US" dirty="0">
                <a:highlight>
                  <a:srgbClr val="FFFF00"/>
                </a:highlight>
              </a:rPr>
              <a:t>Tax on </a:t>
            </a:r>
            <a:r>
              <a:rPr lang="en-US" altLang="en-US" dirty="0"/>
              <a:t>a good levied on </a:t>
            </a:r>
            <a:r>
              <a:rPr lang="en-US" altLang="en-US" dirty="0">
                <a:highlight>
                  <a:srgbClr val="FFFF00"/>
                </a:highlight>
              </a:rPr>
              <a:t>buyers</a:t>
            </a:r>
          </a:p>
          <a:p>
            <a:pPr lvl="1"/>
            <a:r>
              <a:rPr lang="en-US" altLang="en-US" dirty="0"/>
              <a:t>Demand curve shifts downward</a:t>
            </a:r>
          </a:p>
          <a:p>
            <a:pPr lvl="2"/>
            <a:r>
              <a:rPr lang="en-US" altLang="en-US" dirty="0"/>
              <a:t>By the size of tax</a:t>
            </a:r>
          </a:p>
          <a:p>
            <a:r>
              <a:rPr lang="en-US" altLang="en-US" dirty="0">
                <a:highlight>
                  <a:srgbClr val="FFFF00"/>
                </a:highlight>
              </a:rPr>
              <a:t>Tax on </a:t>
            </a:r>
            <a:r>
              <a:rPr lang="en-US" altLang="en-US" dirty="0"/>
              <a:t>a good levied on </a:t>
            </a:r>
            <a:r>
              <a:rPr lang="en-US" altLang="en-US" dirty="0">
                <a:highlight>
                  <a:srgbClr val="FFFF00"/>
                </a:highlight>
              </a:rPr>
              <a:t>sellers</a:t>
            </a:r>
          </a:p>
          <a:p>
            <a:pPr lvl="1"/>
            <a:r>
              <a:rPr lang="en-US" altLang="en-US" dirty="0"/>
              <a:t>Supply curve shifts upward </a:t>
            </a:r>
          </a:p>
          <a:p>
            <a:pPr lvl="2"/>
            <a:r>
              <a:rPr lang="en-US" altLang="en-US" dirty="0"/>
              <a:t>By the size of tax</a:t>
            </a:r>
          </a:p>
        </p:txBody>
      </p:sp>
      <p:sp>
        <p:nvSpPr>
          <p:cNvPr id="1024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259799E4-073D-4DEE-ABB2-1331C6D87829}" type="slidenum">
              <a:rPr lang="en-US" altLang="en-US" sz="1200" smtClean="0">
                <a:solidFill>
                  <a:srgbClr val="002060"/>
                </a:solidFill>
              </a:rPr>
              <a:pPr algn="ctr" eaLnBrk="1" hangingPunct="1"/>
              <a:t>2</a:t>
            </a:fld>
            <a:endParaRPr lang="en-US" altLang="en-US" sz="1200" dirty="0">
              <a:solidFill>
                <a:srgbClr val="002060"/>
              </a:solidFill>
            </a:endParaRPr>
          </a:p>
        </p:txBody>
      </p:sp>
      <p:sp>
        <p:nvSpPr>
          <p:cNvPr id="5" name="TextBox 4">
            <a:extLst>
              <a:ext uri="{FF2B5EF4-FFF2-40B4-BE49-F238E27FC236}">
                <a16:creationId xmlns:a16="http://schemas.microsoft.com/office/drawing/2014/main" id="{8BADB55C-89C5-4799-9B42-1298ABF9BE69}"/>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1379119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670035" y="152400"/>
            <a:ext cx="7803931" cy="914400"/>
          </a:xfrm>
        </p:spPr>
        <p:txBody>
          <a:bodyPr wrap="square" anchor="t"/>
          <a:lstStyle/>
          <a:p>
            <a:r>
              <a:rPr lang="en-US" altLang="en-US" sz="3600" dirty="0"/>
              <a:t>Deadweight Loss of Taxation</a:t>
            </a:r>
          </a:p>
        </p:txBody>
      </p:sp>
      <p:sp>
        <p:nvSpPr>
          <p:cNvPr id="11267" name="Content Placeholder 2"/>
          <p:cNvSpPr>
            <a:spLocks noGrp="1"/>
          </p:cNvSpPr>
          <p:nvPr>
            <p:ph idx="1"/>
          </p:nvPr>
        </p:nvSpPr>
        <p:spPr>
          <a:xfrm>
            <a:off x="304800" y="1219200"/>
            <a:ext cx="8588375" cy="3622675"/>
          </a:xfrm>
        </p:spPr>
        <p:txBody>
          <a:bodyPr/>
          <a:lstStyle/>
          <a:p>
            <a:r>
              <a:rPr lang="en-US" altLang="en-US" dirty="0"/>
              <a:t>Tax on a good levied on buyers or on sellers</a:t>
            </a:r>
          </a:p>
          <a:p>
            <a:pPr lvl="1"/>
            <a:r>
              <a:rPr lang="en-US" altLang="en-US" dirty="0"/>
              <a:t>Same outcome: a price wedge</a:t>
            </a:r>
          </a:p>
          <a:p>
            <a:pPr lvl="1"/>
            <a:r>
              <a:rPr lang="en-US" altLang="en-US" b="1" dirty="0"/>
              <a:t>Price paid by buyers rises</a:t>
            </a:r>
          </a:p>
          <a:p>
            <a:pPr lvl="1"/>
            <a:r>
              <a:rPr lang="en-US" altLang="en-US" b="1" dirty="0"/>
              <a:t>Price received by sellers falls</a:t>
            </a:r>
          </a:p>
          <a:p>
            <a:pPr lvl="1"/>
            <a:r>
              <a:rPr lang="en-US" altLang="en-US" dirty="0"/>
              <a:t>Lower quantity sold</a:t>
            </a:r>
          </a:p>
        </p:txBody>
      </p:sp>
      <p:sp>
        <p:nvSpPr>
          <p:cNvPr id="11269"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F204F267-C49B-4F7D-97BB-C102563F67A5}" type="slidenum">
              <a:rPr lang="en-US" altLang="en-US" sz="1200" smtClean="0">
                <a:solidFill>
                  <a:srgbClr val="002060"/>
                </a:solidFill>
              </a:rPr>
              <a:pPr algn="ctr" eaLnBrk="1" hangingPunct="1"/>
              <a:t>3</a:t>
            </a:fld>
            <a:endParaRPr lang="en-US" altLang="en-US" sz="1200">
              <a:solidFill>
                <a:srgbClr val="002060"/>
              </a:solidFill>
            </a:endParaRPr>
          </a:p>
        </p:txBody>
      </p:sp>
      <p:sp>
        <p:nvSpPr>
          <p:cNvPr id="5" name="TextBox 4">
            <a:extLst>
              <a:ext uri="{FF2B5EF4-FFF2-40B4-BE49-F238E27FC236}">
                <a16:creationId xmlns:a16="http://schemas.microsoft.com/office/drawing/2014/main" id="{45AE2EBE-5171-4CC0-B2C0-ABF64911336F}"/>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1487747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708134" y="152400"/>
            <a:ext cx="7727732" cy="873124"/>
          </a:xfrm>
        </p:spPr>
        <p:txBody>
          <a:bodyPr wrap="square" anchor="t"/>
          <a:lstStyle/>
          <a:p>
            <a:r>
              <a:rPr lang="en-US" altLang="en-US" sz="3600" dirty="0"/>
              <a:t>Deadweight Loss of Taxation</a:t>
            </a:r>
          </a:p>
        </p:txBody>
      </p:sp>
      <p:sp>
        <p:nvSpPr>
          <p:cNvPr id="12291" name="Content Placeholder 2"/>
          <p:cNvSpPr>
            <a:spLocks noGrp="1"/>
          </p:cNvSpPr>
          <p:nvPr>
            <p:ph idx="1"/>
          </p:nvPr>
        </p:nvSpPr>
        <p:spPr>
          <a:xfrm>
            <a:off x="277813" y="1177925"/>
            <a:ext cx="8588375" cy="4079875"/>
          </a:xfrm>
        </p:spPr>
        <p:txBody>
          <a:bodyPr/>
          <a:lstStyle/>
          <a:p>
            <a:r>
              <a:rPr lang="en-US" altLang="en-US" dirty="0"/>
              <a:t>Tax burden</a:t>
            </a:r>
          </a:p>
          <a:p>
            <a:pPr lvl="1"/>
            <a:r>
              <a:rPr lang="en-US" altLang="en-US" dirty="0"/>
              <a:t>Distributed between producers and consumers</a:t>
            </a:r>
          </a:p>
          <a:p>
            <a:pPr lvl="1"/>
            <a:r>
              <a:rPr lang="en-US" altLang="en-US" dirty="0"/>
              <a:t>Determined by elasticities of supply and demand </a:t>
            </a:r>
          </a:p>
          <a:p>
            <a:r>
              <a:rPr lang="en-US" altLang="en-US" dirty="0"/>
              <a:t>Market for the good</a:t>
            </a:r>
          </a:p>
          <a:p>
            <a:pPr lvl="1"/>
            <a:r>
              <a:rPr lang="en-US" altLang="en-US" dirty="0"/>
              <a:t>Smaller</a:t>
            </a:r>
          </a:p>
        </p:txBody>
      </p:sp>
      <p:sp>
        <p:nvSpPr>
          <p:cNvPr id="12293"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79582561-6A13-4745-807B-1A381432FA52}" type="slidenum">
              <a:rPr lang="en-US" altLang="en-US" sz="1200" smtClean="0">
                <a:solidFill>
                  <a:srgbClr val="002060"/>
                </a:solidFill>
              </a:rPr>
              <a:pPr algn="ctr" eaLnBrk="1" hangingPunct="1"/>
              <a:t>4</a:t>
            </a:fld>
            <a:endParaRPr lang="en-US" altLang="en-US" sz="1200">
              <a:solidFill>
                <a:srgbClr val="002060"/>
              </a:solidFill>
            </a:endParaRPr>
          </a:p>
        </p:txBody>
      </p:sp>
      <p:sp>
        <p:nvSpPr>
          <p:cNvPr id="5" name="TextBox 4">
            <a:extLst>
              <a:ext uri="{FF2B5EF4-FFF2-40B4-BE49-F238E27FC236}">
                <a16:creationId xmlns:a16="http://schemas.microsoft.com/office/drawing/2014/main" id="{F442D032-F61D-4111-95A7-080D8D64D9F5}"/>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599969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dirty="0"/>
              <a:t>Figure 1</a:t>
            </a:r>
            <a:r>
              <a:rPr lang="en-US" altLang="en-US" sz="2800" baseline="0" dirty="0"/>
              <a:t> </a:t>
            </a:r>
            <a:r>
              <a:rPr lang="en-US" altLang="en-US" sz="2800" dirty="0"/>
              <a:t>The Effects of a Tax</a:t>
            </a:r>
          </a:p>
        </p:txBody>
      </p:sp>
      <p:sp>
        <p:nvSpPr>
          <p:cNvPr id="13331" name="Slide Number Placeholder 2"/>
          <p:cNvSpPr>
            <a:spLocks noGrp="1"/>
          </p:cNvSpPr>
          <p:nvPr>
            <p:ph type="sldNum" sz="quarter" idx="13"/>
          </p:nvPr>
        </p:nvSpPr>
        <p:spPr>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fld id="{B26C84FD-CEF3-488A-A57D-A7BBEE0170B6}" type="slidenum">
              <a:rPr lang="en-US" altLang="en-US" smtClean="0">
                <a:solidFill>
                  <a:srgbClr val="002060"/>
                </a:solidFill>
              </a:rPr>
              <a:pPr algn="ctr" eaLnBrk="1" hangingPunct="1"/>
              <a:t>5</a:t>
            </a:fld>
            <a:endParaRPr lang="en-US" altLang="en-US">
              <a:solidFill>
                <a:srgbClr val="002060"/>
              </a:solidFill>
            </a:endParaRPr>
          </a:p>
        </p:txBody>
      </p:sp>
      <p:pic>
        <p:nvPicPr>
          <p:cNvPr id="7" name="Picture 6" descr="A line graph of supply and demand. Quantity is on the x axis and price is on the y axis. Demand is a decreasing line that goes from 0 quantity and a high price to low price at higher quantity. Supply is a line that increases from 0 quantity and a low price to a higher quantity and a higher price. The point at which the supply line and demand line intersect is labeled as the quantity without tax and the price without tax. At a lower quantity than where the lines intersect, there is a mark at the quantity with tax. At this quantity, the price buyers pay is a point high on the price line and the price sellers receive is the price point lower on the supply line at this quantity. The different between the two prices is the size of the tax. "/>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853" y="1600201"/>
            <a:ext cx="8546294" cy="3657598"/>
          </a:xfrm>
          <a:prstGeom prst="rect">
            <a:avLst/>
          </a:prstGeom>
        </p:spPr>
      </p:pic>
      <p:sp>
        <p:nvSpPr>
          <p:cNvPr id="5" name="TextBox 4">
            <a:extLst>
              <a:ext uri="{FF2B5EF4-FFF2-40B4-BE49-F238E27FC236}">
                <a16:creationId xmlns:a16="http://schemas.microsoft.com/office/drawing/2014/main" id="{448AF37A-960E-462E-AD08-74F0AADE8B91}"/>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4106091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dirty="0"/>
              <a:t>Figure 2</a:t>
            </a:r>
            <a:r>
              <a:rPr lang="en-US" altLang="en-US" baseline="0" dirty="0"/>
              <a:t> </a:t>
            </a:r>
            <a:r>
              <a:rPr lang="en-US" altLang="en-US" sz="2800" dirty="0"/>
              <a:t>Tax Revenue</a:t>
            </a:r>
          </a:p>
        </p:txBody>
      </p:sp>
      <p:sp>
        <p:nvSpPr>
          <p:cNvPr id="15381" name="Slide Number Placeholder 2"/>
          <p:cNvSpPr>
            <a:spLocks noGrp="1"/>
          </p:cNvSpPr>
          <p:nvPr>
            <p:ph type="sldNum" sz="quarter" idx="13"/>
          </p:nvPr>
        </p:nvSpPr>
        <p:spPr>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fld id="{55714866-E7C8-4FF4-BB45-86EFB85FB2BA}" type="slidenum">
              <a:rPr lang="en-US" altLang="en-US" smtClean="0">
                <a:solidFill>
                  <a:srgbClr val="002060"/>
                </a:solidFill>
              </a:rPr>
              <a:pPr algn="ctr" eaLnBrk="1" hangingPunct="1"/>
              <a:t>6</a:t>
            </a:fld>
            <a:endParaRPr lang="en-US" altLang="en-US">
              <a:solidFill>
                <a:srgbClr val="002060"/>
              </a:solidFill>
            </a:endParaRPr>
          </a:p>
        </p:txBody>
      </p:sp>
      <p:pic>
        <p:nvPicPr>
          <p:cNvPr id="7" name="Picture 6" descr="A line graph for tax revenue. Quantity with no specified range is on the x axis while Price with no specified range is on the y axis. There are two lines on the graph, Supply and Demand. The Supply line is increasing from low quantity and low price to high quantity and high price. The demand line is decreasing from high price and low quantity to low price and high quantity. The quantity level at the intersection of supply and demand is the quantity without tax. At a lower quantity level than the quantity without tax, there is the quantity with tax. The price on the demand line at the quantity with tax is the price buyers pay while the price on the supply line at this quantity is the price sellers receive. The difference in price between the price buyers pay and price sellers receive is the size of tax, upper T. Tax revenue is calculated by upper T times Upper. The quantity from 0 to the quantity with tax is the quantity sold, upper Q.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085" y="1600201"/>
            <a:ext cx="8541829" cy="3657598"/>
          </a:xfrm>
          <a:prstGeom prst="rect">
            <a:avLst/>
          </a:prstGeom>
        </p:spPr>
      </p:pic>
      <p:sp>
        <p:nvSpPr>
          <p:cNvPr id="5" name="TextBox 4">
            <a:extLst>
              <a:ext uri="{FF2B5EF4-FFF2-40B4-BE49-F238E27FC236}">
                <a16:creationId xmlns:a16="http://schemas.microsoft.com/office/drawing/2014/main" id="{B4614894-5304-4365-A8FF-3FF049D45E9F}"/>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452192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dirty="0"/>
              <a:t>Figure 3</a:t>
            </a:r>
            <a:r>
              <a:rPr lang="en-US" altLang="en-US" baseline="0" dirty="0"/>
              <a:t> </a:t>
            </a:r>
            <a:r>
              <a:rPr lang="en-US" altLang="en-US" sz="2800" dirty="0"/>
              <a:t>How a Tax Affects Welfare</a:t>
            </a:r>
          </a:p>
        </p:txBody>
      </p:sp>
      <p:sp>
        <p:nvSpPr>
          <p:cNvPr id="16405" name="Slide Number Placeholder 2"/>
          <p:cNvSpPr>
            <a:spLocks noGrp="1"/>
          </p:cNvSpPr>
          <p:nvPr>
            <p:ph type="sldNum" sz="quarter" idx="13"/>
          </p:nvPr>
        </p:nvSpPr>
        <p:spPr>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fld id="{3342383A-A8AD-49F3-AADB-9836B4D42218}" type="slidenum">
              <a:rPr lang="en-US" altLang="en-US" smtClean="0">
                <a:solidFill>
                  <a:srgbClr val="002060"/>
                </a:solidFill>
              </a:rPr>
              <a:pPr algn="ctr" eaLnBrk="1" hangingPunct="1"/>
              <a:t>7</a:t>
            </a:fld>
            <a:endParaRPr lang="en-US" altLang="en-US">
              <a:solidFill>
                <a:srgbClr val="002060"/>
              </a:solidFill>
            </a:endParaRPr>
          </a:p>
        </p:txBody>
      </p:sp>
      <p:pic>
        <p:nvPicPr>
          <p:cNvPr id="9" name="Picture 8" descr="A line graph for supply and demand. Quantity is on the x axis while Price is on the y axis. There are two quantity marks on the x axis: Q 2 and Q 1. Q 1 is at a higher quantity value than Q 2. There are 3 price markers on the y axis: P B, P s, and P 1. P B is the price buyers pay, P S is the price sellers receive, and P 1 is the price without tax. The demand line is decreasing from high price and low quantity to low price and high quantity. The supply line is low quantity and low price and increases to high quantity and high price. The supply and demand lines cross at quantity of Q 1 and a price level of P 1. To the left of Q 1, a triangle is formed with the base being the y axis at a 0 quantity amount, the upper line being the demand curve, and the bottom line being the supply curve. The triangle is divided into 6 sections: A, B, C, D, E, and F. Section A is left of Q 2 and above P b. Section B is left of Q 2 and between P B and P1. Section D is left of Q 2 and between P 1 and P s. Section F is left of Q 2 and below P s. Section C is between Q 2 and Q 1 and above P 1. Section E is between Q 2 and Q 1 and below P 1. &#10;&#10;Table with 4 columns and 5 rows; the column headers are without tax, with tax, and change. A caption at the bottom reads the area C plus E shows the fall in total surplus and is the deadweight loss of the tax.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999" y="705320"/>
            <a:ext cx="6858002" cy="5447360"/>
          </a:xfrm>
          <a:prstGeom prst="rect">
            <a:avLst/>
          </a:prstGeom>
        </p:spPr>
      </p:pic>
      <p:sp>
        <p:nvSpPr>
          <p:cNvPr id="5" name="TextBox 4">
            <a:extLst>
              <a:ext uri="{FF2B5EF4-FFF2-40B4-BE49-F238E27FC236}">
                <a16:creationId xmlns:a16="http://schemas.microsoft.com/office/drawing/2014/main" id="{3F1ED91F-015B-4CE8-9398-8929C583D4F8}"/>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1908873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670035" y="152400"/>
            <a:ext cx="7803931" cy="873125"/>
          </a:xfrm>
        </p:spPr>
        <p:txBody>
          <a:bodyPr wrap="square" anchor="t"/>
          <a:lstStyle/>
          <a:p>
            <a:r>
              <a:rPr lang="en-US" altLang="en-US" sz="3600" dirty="0"/>
              <a:t>Deadweight Loss of Taxation</a:t>
            </a:r>
          </a:p>
        </p:txBody>
      </p:sp>
      <p:sp>
        <p:nvSpPr>
          <p:cNvPr id="19459" name="Content Placeholder 2"/>
          <p:cNvSpPr>
            <a:spLocks noGrp="1"/>
          </p:cNvSpPr>
          <p:nvPr>
            <p:ph idx="1"/>
          </p:nvPr>
        </p:nvSpPr>
        <p:spPr>
          <a:xfrm>
            <a:off x="277813" y="1177925"/>
            <a:ext cx="8588375" cy="4689475"/>
          </a:xfrm>
        </p:spPr>
        <p:txBody>
          <a:bodyPr/>
          <a:lstStyle/>
          <a:p>
            <a:r>
              <a:rPr lang="en-US" altLang="en-US" dirty="0"/>
              <a:t>Deadweight losses and gains from trade</a:t>
            </a:r>
          </a:p>
          <a:p>
            <a:pPr lvl="1"/>
            <a:r>
              <a:rPr lang="en-US" altLang="en-US" dirty="0"/>
              <a:t>Taxes cause deadweight losses</a:t>
            </a:r>
          </a:p>
          <a:p>
            <a:pPr lvl="2"/>
            <a:r>
              <a:rPr lang="en-US" altLang="en-US" dirty="0"/>
              <a:t>Prevent buyers and sellers from realizing some of the gains from trade</a:t>
            </a:r>
          </a:p>
          <a:p>
            <a:pPr lvl="1"/>
            <a:r>
              <a:rPr lang="en-US" altLang="en-US" dirty="0"/>
              <a:t>The gains from trade</a:t>
            </a:r>
          </a:p>
          <a:p>
            <a:pPr lvl="2"/>
            <a:r>
              <a:rPr lang="en-US" altLang="en-US" dirty="0"/>
              <a:t>Difference between buyers’ value and sellers’ cost are less than the tax</a:t>
            </a:r>
          </a:p>
          <a:p>
            <a:pPr lvl="2"/>
            <a:r>
              <a:rPr lang="en-US" altLang="en-US" dirty="0"/>
              <a:t>Once the tax is imposed some trades are not made: deadweight loss</a:t>
            </a:r>
          </a:p>
        </p:txBody>
      </p:sp>
      <p:sp>
        <p:nvSpPr>
          <p:cNvPr id="19461"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63177059-6A40-4579-9FEB-F7C6CB044BCE}" type="slidenum">
              <a:rPr lang="en-US" altLang="en-US" sz="1200" smtClean="0">
                <a:solidFill>
                  <a:srgbClr val="002060"/>
                </a:solidFill>
              </a:rPr>
              <a:pPr algn="ctr" eaLnBrk="1" hangingPunct="1"/>
              <a:t>8</a:t>
            </a:fld>
            <a:endParaRPr lang="en-US" altLang="en-US" sz="1200">
              <a:solidFill>
                <a:srgbClr val="002060"/>
              </a:solidFill>
            </a:endParaRPr>
          </a:p>
        </p:txBody>
      </p:sp>
      <p:sp>
        <p:nvSpPr>
          <p:cNvPr id="5" name="TextBox 4">
            <a:extLst>
              <a:ext uri="{FF2B5EF4-FFF2-40B4-BE49-F238E27FC236}">
                <a16:creationId xmlns:a16="http://schemas.microsoft.com/office/drawing/2014/main" id="{520DCDA9-D058-4E5D-BE42-18DD4774DD9B}"/>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4069450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670035" y="136799"/>
            <a:ext cx="7803931" cy="860961"/>
          </a:xfrm>
        </p:spPr>
        <p:txBody>
          <a:bodyPr wrap="square" anchor="t"/>
          <a:lstStyle/>
          <a:p>
            <a:r>
              <a:rPr lang="en-US" altLang="en-US" sz="3800" dirty="0"/>
              <a:t>Determinants of Deadweight Loss</a:t>
            </a:r>
          </a:p>
        </p:txBody>
      </p:sp>
      <p:sp>
        <p:nvSpPr>
          <p:cNvPr id="21507" name="Content Placeholder 2"/>
          <p:cNvSpPr>
            <a:spLocks noGrp="1"/>
          </p:cNvSpPr>
          <p:nvPr>
            <p:ph idx="1"/>
          </p:nvPr>
        </p:nvSpPr>
        <p:spPr>
          <a:xfrm>
            <a:off x="277813" y="1025525"/>
            <a:ext cx="8588375" cy="4537075"/>
          </a:xfrm>
        </p:spPr>
        <p:txBody>
          <a:bodyPr/>
          <a:lstStyle/>
          <a:p>
            <a:r>
              <a:rPr lang="en-US" altLang="en-US" dirty="0"/>
              <a:t>Price elasticities of supply and demand</a:t>
            </a:r>
          </a:p>
          <a:p>
            <a:pPr lvl="1"/>
            <a:r>
              <a:rPr lang="en-US" altLang="en-US" dirty="0"/>
              <a:t>More elastic supply curve</a:t>
            </a:r>
          </a:p>
          <a:p>
            <a:pPr lvl="2"/>
            <a:r>
              <a:rPr lang="en-US" altLang="en-US" dirty="0"/>
              <a:t>Larger deadweight loss</a:t>
            </a:r>
          </a:p>
          <a:p>
            <a:pPr lvl="1"/>
            <a:r>
              <a:rPr lang="en-US" altLang="en-US" dirty="0"/>
              <a:t>More elastic demand curve</a:t>
            </a:r>
          </a:p>
          <a:p>
            <a:pPr lvl="2"/>
            <a:r>
              <a:rPr lang="en-US" altLang="en-US" dirty="0"/>
              <a:t>Larger deadweight loss</a:t>
            </a:r>
          </a:p>
          <a:p>
            <a:r>
              <a:rPr lang="en-US" altLang="en-US" dirty="0">
                <a:highlight>
                  <a:srgbClr val="FFFF00"/>
                </a:highlight>
              </a:rPr>
              <a:t>The greater the elasticities of supply and demand</a:t>
            </a:r>
          </a:p>
          <a:p>
            <a:pPr lvl="1"/>
            <a:r>
              <a:rPr lang="en-US" altLang="en-US" dirty="0">
                <a:highlight>
                  <a:srgbClr val="FFFF00"/>
                </a:highlight>
              </a:rPr>
              <a:t>The greater the deadweight loss of a tax</a:t>
            </a:r>
          </a:p>
        </p:txBody>
      </p:sp>
      <p:sp>
        <p:nvSpPr>
          <p:cNvPr id="21509"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2208D3E0-748E-459F-8BD9-A3DA47A0A04A}" type="slidenum">
              <a:rPr lang="en-US" altLang="en-US" sz="1200" smtClean="0">
                <a:solidFill>
                  <a:srgbClr val="002060"/>
                </a:solidFill>
              </a:rPr>
              <a:pPr algn="ctr" eaLnBrk="1" hangingPunct="1"/>
              <a:t>9</a:t>
            </a:fld>
            <a:endParaRPr lang="en-US" altLang="en-US" sz="1200">
              <a:solidFill>
                <a:srgbClr val="002060"/>
              </a:solidFill>
            </a:endParaRPr>
          </a:p>
        </p:txBody>
      </p:sp>
      <p:sp>
        <p:nvSpPr>
          <p:cNvPr id="5" name="TextBox 4">
            <a:extLst>
              <a:ext uri="{FF2B5EF4-FFF2-40B4-BE49-F238E27FC236}">
                <a16:creationId xmlns:a16="http://schemas.microsoft.com/office/drawing/2014/main" id="{0DD570E9-6ABC-4569-9640-96119537A995}"/>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1292431305"/>
      </p:ext>
    </p:extLst>
  </p:cSld>
  <p:clrMapOvr>
    <a:masterClrMapping/>
  </p:clrMapOvr>
</p:sld>
</file>

<file path=ppt/theme/theme1.xml><?xml version="1.0" encoding="utf-8"?>
<a:theme xmlns:a="http://schemas.openxmlformats.org/drawingml/2006/main" name="Chapter title">
  <a:themeElements>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penSlide">
      <a:majorFont>
        <a:latin typeface="Sabon-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pen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pen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pen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pen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pen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pen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pen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pen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pen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pen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pen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_Chapter title">
  <a:themeElements>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penSlide">
      <a:majorFont>
        <a:latin typeface="Sabon-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pen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pen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pen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pen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pen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pen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pen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pen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pen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pen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pen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2_Chapter title">
  <a:themeElements>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penSlide">
      <a:majorFont>
        <a:latin typeface="Sabon-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pen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pen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pen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pen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pen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pen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pen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pen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pen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pen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pen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_Chapter title">
  <a:themeElements>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penSlide">
      <a:majorFont>
        <a:latin typeface="Sabon-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pen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pen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pen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pen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pen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pen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pen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pen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pen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pen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pen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ro / Summary">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Figur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abl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ActiveLearning">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Case study">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Ask Experts">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Appendix">
  <a:themeElements>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8429</TotalTime>
  <Words>653</Words>
  <Application>Microsoft Office PowerPoint</Application>
  <PresentationFormat>On-screen Show (4:3)</PresentationFormat>
  <Paragraphs>89</Paragraphs>
  <Slides>14</Slides>
  <Notes>1</Notes>
  <HiddenSlides>0</HiddenSlides>
  <MMClips>0</MMClips>
  <ScaleCrop>false</ScaleCrop>
  <HeadingPairs>
    <vt:vector size="6" baseType="variant">
      <vt:variant>
        <vt:lpstr>Fonts Used</vt:lpstr>
      </vt:variant>
      <vt:variant>
        <vt:i4>6</vt:i4>
      </vt:variant>
      <vt:variant>
        <vt:lpstr>Theme</vt:lpstr>
      </vt:variant>
      <vt:variant>
        <vt:i4>13</vt:i4>
      </vt:variant>
      <vt:variant>
        <vt:lpstr>Slide Titles</vt:lpstr>
      </vt:variant>
      <vt:variant>
        <vt:i4>14</vt:i4>
      </vt:variant>
    </vt:vector>
  </HeadingPairs>
  <TitlesOfParts>
    <vt:vector size="33" baseType="lpstr">
      <vt:lpstr>Arial</vt:lpstr>
      <vt:lpstr>Arial Narrow</vt:lpstr>
      <vt:lpstr>Calibri</vt:lpstr>
      <vt:lpstr>Cambria</vt:lpstr>
      <vt:lpstr>Sabon-Bold</vt:lpstr>
      <vt:lpstr>Times New Roman</vt:lpstr>
      <vt:lpstr>Chapter title</vt:lpstr>
      <vt:lpstr>Intro / Summary</vt:lpstr>
      <vt:lpstr>Chapter content</vt:lpstr>
      <vt:lpstr>Figure</vt:lpstr>
      <vt:lpstr>Table</vt:lpstr>
      <vt:lpstr>ActiveLearning</vt:lpstr>
      <vt:lpstr>Case study</vt:lpstr>
      <vt:lpstr>Ask Experts</vt:lpstr>
      <vt:lpstr>Appendix</vt:lpstr>
      <vt:lpstr>1_Chapter title</vt:lpstr>
      <vt:lpstr>1_Chapter content</vt:lpstr>
      <vt:lpstr>2_Chapter title</vt:lpstr>
      <vt:lpstr>3_Chapter title</vt:lpstr>
      <vt:lpstr>Chapter 8</vt:lpstr>
      <vt:lpstr>Deadweight Loss of Taxation</vt:lpstr>
      <vt:lpstr>Deadweight Loss of Taxation</vt:lpstr>
      <vt:lpstr>Deadweight Loss of Taxation</vt:lpstr>
      <vt:lpstr>Figure 1 The Effects of a Tax</vt:lpstr>
      <vt:lpstr>Figure 2 Tax Revenue</vt:lpstr>
      <vt:lpstr>Figure 3 How a Tax Affects Welfare</vt:lpstr>
      <vt:lpstr>Deadweight Loss of Taxation</vt:lpstr>
      <vt:lpstr>Determinants of Deadweight Loss</vt:lpstr>
      <vt:lpstr>Figure 5 Tax Distortions and Elasticities (a, b)</vt:lpstr>
      <vt:lpstr>Figure 5 Tax Distortions and Elasticities (c, d)</vt:lpstr>
      <vt:lpstr>Deadweight Loss &amp; Tax Revenue</vt:lpstr>
      <vt:lpstr>Figure 6 How Deadweight Loss and Tax Revenue Vary with the Size of a Tax (a, b, c)</vt:lpstr>
      <vt:lpstr>Figure 6 How Deadweight Loss and Tax Revenue Vary with the Size of a Tax (d, e)</vt:lpstr>
    </vt:vector>
  </TitlesOfParts>
  <Company>Eastern Illinois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Andreea Chiritescu</dc:creator>
  <cp:lastModifiedBy>Galvez-Soriano, Oscar de Jesus</cp:lastModifiedBy>
  <cp:revision>311</cp:revision>
  <dcterms:created xsi:type="dcterms:W3CDTF">2016-03-16T19:41:09Z</dcterms:created>
  <dcterms:modified xsi:type="dcterms:W3CDTF">2021-03-02T03:52:32Z</dcterms:modified>
</cp:coreProperties>
</file>